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5" r:id="rId3"/>
    <p:sldId id="269" r:id="rId4"/>
    <p:sldId id="270" r:id="rId5"/>
    <p:sldId id="268" r:id="rId6"/>
    <p:sldId id="266" r:id="rId7"/>
    <p:sldId id="263" r:id="rId8"/>
    <p:sldId id="259" r:id="rId9"/>
  </p:sldIdLst>
  <p:sldSz cx="12153900" cy="9118600"/>
  <p:notesSz cx="12153900" cy="91186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67325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884988" y="0"/>
            <a:ext cx="5265737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8AF81-5BEF-490F-B702-18A4D0ADE264}" type="datetimeFigureOut">
              <a:rPr lang="et-EE" smtClean="0"/>
              <a:pPr/>
              <a:t>27.09.2017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5267325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884988" y="8661400"/>
            <a:ext cx="5265737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E764A-84F9-4C59-94A7-60C265DDA856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67325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84988" y="0"/>
            <a:ext cx="5265737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4F7E-DD04-49DE-B52B-1568E037FCEC}" type="datetimeFigureOut">
              <a:rPr lang="et-EE" smtClean="0"/>
              <a:pPr/>
              <a:t>27.09.2017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7300" y="684213"/>
            <a:ext cx="4559300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6025" y="4330700"/>
            <a:ext cx="97218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5267325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84988" y="8661400"/>
            <a:ext cx="5265737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39BC7-981C-43BF-89BF-13C6A7048CB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1542" y="2826766"/>
            <a:ext cx="10330815" cy="1914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3085" y="5106416"/>
            <a:ext cx="8507730" cy="227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4CC6-D82B-4C3B-995A-AFF2771A51FF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B97A-1557-41E8-A499-1A376BA2885C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7695" y="2097278"/>
            <a:ext cx="5286946" cy="6018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9258" y="2097278"/>
            <a:ext cx="5286946" cy="6018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FD9A-76E5-4876-9BD7-1BFDCE1B1859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37BE-8C2B-47A5-BEA7-24B16EC8A82D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8A00-70EF-4F98-A033-F8BF67CB389D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50725" cy="9112885"/>
          </a:xfrm>
          <a:custGeom>
            <a:avLst/>
            <a:gdLst/>
            <a:ahLst/>
            <a:cxnLst/>
            <a:rect l="l" t="t" r="r" b="b"/>
            <a:pathLst>
              <a:path w="12150725" h="9112885">
                <a:moveTo>
                  <a:pt x="0" y="9112758"/>
                </a:moveTo>
                <a:lnTo>
                  <a:pt x="12150344" y="9112758"/>
                </a:lnTo>
                <a:lnTo>
                  <a:pt x="12150344" y="0"/>
                </a:lnTo>
                <a:lnTo>
                  <a:pt x="0" y="0"/>
                </a:lnTo>
                <a:lnTo>
                  <a:pt x="0" y="9112758"/>
                </a:lnTo>
                <a:close/>
              </a:path>
            </a:pathLst>
          </a:custGeom>
          <a:solidFill>
            <a:srgbClr val="DE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38464" y="0"/>
            <a:ext cx="1611879" cy="636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46615" y="0"/>
            <a:ext cx="1704339" cy="1613535"/>
          </a:xfrm>
          <a:custGeom>
            <a:avLst/>
            <a:gdLst/>
            <a:ahLst/>
            <a:cxnLst/>
            <a:rect l="l" t="t" r="r" b="b"/>
            <a:pathLst>
              <a:path w="1704340" h="1613535">
                <a:moveTo>
                  <a:pt x="1703730" y="0"/>
                </a:moveTo>
                <a:lnTo>
                  <a:pt x="1700377" y="0"/>
                </a:lnTo>
                <a:lnTo>
                  <a:pt x="0" y="763409"/>
                </a:lnTo>
                <a:lnTo>
                  <a:pt x="1703730" y="1613293"/>
                </a:lnTo>
                <a:lnTo>
                  <a:pt x="1703730" y="0"/>
                </a:lnTo>
                <a:close/>
              </a:path>
            </a:pathLst>
          </a:custGeom>
          <a:solidFill>
            <a:srgbClr val="02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591875" y="666004"/>
            <a:ext cx="1558468" cy="947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5752" y="609608"/>
            <a:ext cx="2244725" cy="1003935"/>
          </a:xfrm>
          <a:custGeom>
            <a:avLst/>
            <a:gdLst/>
            <a:ahLst/>
            <a:cxnLst/>
            <a:rect l="l" t="t" r="r" b="b"/>
            <a:pathLst>
              <a:path w="2244725" h="1003935">
                <a:moveTo>
                  <a:pt x="232537" y="0"/>
                </a:moveTo>
                <a:lnTo>
                  <a:pt x="0" y="618426"/>
                </a:lnTo>
                <a:lnTo>
                  <a:pt x="2244585" y="1003668"/>
                </a:lnTo>
                <a:lnTo>
                  <a:pt x="232537" y="0"/>
                </a:lnTo>
                <a:close/>
              </a:path>
            </a:pathLst>
          </a:custGeom>
          <a:solidFill>
            <a:srgbClr val="365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791762" y="609599"/>
            <a:ext cx="346521" cy="1027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55582" y="609599"/>
            <a:ext cx="1282700" cy="1058545"/>
          </a:xfrm>
          <a:custGeom>
            <a:avLst/>
            <a:gdLst/>
            <a:ahLst/>
            <a:cxnLst/>
            <a:rect l="l" t="t" r="r" b="b"/>
            <a:pathLst>
              <a:path w="1282700" h="1058545">
                <a:moveTo>
                  <a:pt x="1282700" y="0"/>
                </a:moveTo>
                <a:lnTo>
                  <a:pt x="0" y="266700"/>
                </a:lnTo>
                <a:lnTo>
                  <a:pt x="884770" y="1058329"/>
                </a:lnTo>
                <a:lnTo>
                  <a:pt x="1282700" y="0"/>
                </a:lnTo>
                <a:close/>
              </a:path>
            </a:pathLst>
          </a:custGeom>
          <a:solidFill>
            <a:srgbClr val="006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989222" y="875194"/>
            <a:ext cx="751131" cy="792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51510" y="296335"/>
            <a:ext cx="2889250" cy="1371600"/>
          </a:xfrm>
          <a:custGeom>
            <a:avLst/>
            <a:gdLst/>
            <a:ahLst/>
            <a:cxnLst/>
            <a:rect l="l" t="t" r="r" b="b"/>
            <a:pathLst>
              <a:path w="2889250" h="1371600">
                <a:moveTo>
                  <a:pt x="1457972" y="0"/>
                </a:moveTo>
                <a:lnTo>
                  <a:pt x="0" y="799744"/>
                </a:lnTo>
                <a:lnTo>
                  <a:pt x="2888843" y="1371600"/>
                </a:lnTo>
                <a:lnTo>
                  <a:pt x="1457972" y="0"/>
                </a:lnTo>
                <a:close/>
              </a:path>
            </a:pathLst>
          </a:custGeom>
          <a:solidFill>
            <a:srgbClr val="02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833275" y="296328"/>
            <a:ext cx="1476206" cy="931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985383" y="296335"/>
            <a:ext cx="2324100" cy="1028700"/>
          </a:xfrm>
          <a:custGeom>
            <a:avLst/>
            <a:gdLst/>
            <a:ahLst/>
            <a:cxnLst/>
            <a:rect l="l" t="t" r="r" b="b"/>
            <a:pathLst>
              <a:path w="2324100" h="1028700">
                <a:moveTo>
                  <a:pt x="2324100" y="0"/>
                </a:moveTo>
                <a:lnTo>
                  <a:pt x="0" y="245529"/>
                </a:lnTo>
                <a:lnTo>
                  <a:pt x="448729" y="1028700"/>
                </a:lnTo>
                <a:lnTo>
                  <a:pt x="2324100" y="0"/>
                </a:lnTo>
                <a:close/>
              </a:path>
            </a:pathLst>
          </a:custGeom>
          <a:solidFill>
            <a:srgbClr val="365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938735" y="354266"/>
            <a:ext cx="495376" cy="970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80367" y="114299"/>
            <a:ext cx="953769" cy="1210945"/>
          </a:xfrm>
          <a:custGeom>
            <a:avLst/>
            <a:gdLst/>
            <a:ahLst/>
            <a:cxnLst/>
            <a:rect l="l" t="t" r="r" b="b"/>
            <a:pathLst>
              <a:path w="953770" h="1210945">
                <a:moveTo>
                  <a:pt x="270065" y="0"/>
                </a:moveTo>
                <a:lnTo>
                  <a:pt x="0" y="844829"/>
                </a:lnTo>
                <a:lnTo>
                  <a:pt x="953744" y="1210729"/>
                </a:lnTo>
                <a:lnTo>
                  <a:pt x="270065" y="0"/>
                </a:lnTo>
                <a:close/>
              </a:path>
            </a:pathLst>
          </a:custGeom>
          <a:solidFill>
            <a:srgbClr val="006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32462" y="114299"/>
            <a:ext cx="323819" cy="1140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325189" y="114300"/>
            <a:ext cx="1425575" cy="1405255"/>
          </a:xfrm>
          <a:custGeom>
            <a:avLst/>
            <a:gdLst/>
            <a:ahLst/>
            <a:cxnLst/>
            <a:rect l="l" t="t" r="r" b="b"/>
            <a:pathLst>
              <a:path w="1425575" h="1405255">
                <a:moveTo>
                  <a:pt x="1425244" y="0"/>
                </a:moveTo>
                <a:lnTo>
                  <a:pt x="0" y="310197"/>
                </a:lnTo>
                <a:lnTo>
                  <a:pt x="980706" y="1404645"/>
                </a:lnTo>
                <a:lnTo>
                  <a:pt x="1425244" y="0"/>
                </a:lnTo>
                <a:close/>
              </a:path>
            </a:pathLst>
          </a:custGeom>
          <a:solidFill>
            <a:srgbClr val="02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374594" y="352564"/>
            <a:ext cx="931299" cy="1166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2960572"/>
            <a:ext cx="2455448" cy="5863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504834" y="0"/>
            <a:ext cx="2801620" cy="1519555"/>
          </a:xfrm>
          <a:custGeom>
            <a:avLst/>
            <a:gdLst/>
            <a:ahLst/>
            <a:cxnLst/>
            <a:rect l="l" t="t" r="r" b="b"/>
            <a:pathLst>
              <a:path w="2801620" h="1519555">
                <a:moveTo>
                  <a:pt x="1439964" y="0"/>
                </a:moveTo>
                <a:lnTo>
                  <a:pt x="297700" y="0"/>
                </a:lnTo>
                <a:lnTo>
                  <a:pt x="0" y="1065364"/>
                </a:lnTo>
                <a:lnTo>
                  <a:pt x="2801061" y="1518958"/>
                </a:lnTo>
                <a:lnTo>
                  <a:pt x="1439964" y="0"/>
                </a:lnTo>
                <a:close/>
              </a:path>
            </a:pathLst>
          </a:custGeom>
          <a:solidFill>
            <a:srgbClr val="365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0"/>
            <a:ext cx="3932554" cy="3220720"/>
          </a:xfrm>
          <a:custGeom>
            <a:avLst/>
            <a:gdLst/>
            <a:ahLst/>
            <a:cxnLst/>
            <a:rect l="l" t="t" r="r" b="b"/>
            <a:pathLst>
              <a:path w="3932554" h="3220720">
                <a:moveTo>
                  <a:pt x="3931945" y="0"/>
                </a:moveTo>
                <a:lnTo>
                  <a:pt x="0" y="0"/>
                </a:lnTo>
                <a:lnTo>
                  <a:pt x="0" y="3220212"/>
                </a:lnTo>
                <a:lnTo>
                  <a:pt x="2504833" y="2946400"/>
                </a:lnTo>
                <a:lnTo>
                  <a:pt x="3931945" y="0"/>
                </a:lnTo>
                <a:close/>
              </a:path>
            </a:pathLst>
          </a:custGeom>
          <a:solidFill>
            <a:srgbClr val="006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653681" y="8405351"/>
            <a:ext cx="707390" cy="492125"/>
          </a:xfrm>
          <a:custGeom>
            <a:avLst/>
            <a:gdLst/>
            <a:ahLst/>
            <a:cxnLst/>
            <a:rect l="l" t="t" r="r" b="b"/>
            <a:pathLst>
              <a:path w="707390" h="492125">
                <a:moveTo>
                  <a:pt x="0" y="0"/>
                </a:moveTo>
                <a:lnTo>
                  <a:pt x="565315" y="491667"/>
                </a:lnTo>
                <a:lnTo>
                  <a:pt x="707326" y="212128"/>
                </a:lnTo>
                <a:lnTo>
                  <a:pt x="0" y="0"/>
                </a:lnTo>
                <a:close/>
              </a:path>
            </a:pathLst>
          </a:custGeom>
          <a:solidFill>
            <a:srgbClr val="006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218994" y="8474874"/>
            <a:ext cx="188684" cy="4221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700245" y="7949627"/>
            <a:ext cx="1662430" cy="1163320"/>
          </a:xfrm>
          <a:custGeom>
            <a:avLst/>
            <a:gdLst/>
            <a:ahLst/>
            <a:cxnLst/>
            <a:rect l="l" t="t" r="r" b="b"/>
            <a:pathLst>
              <a:path w="1662429" h="1163320">
                <a:moveTo>
                  <a:pt x="0" y="0"/>
                </a:moveTo>
                <a:lnTo>
                  <a:pt x="936751" y="1163129"/>
                </a:lnTo>
                <a:lnTo>
                  <a:pt x="1016977" y="1163129"/>
                </a:lnTo>
                <a:lnTo>
                  <a:pt x="1662277" y="197421"/>
                </a:lnTo>
                <a:lnTo>
                  <a:pt x="0" y="0"/>
                </a:lnTo>
                <a:close/>
              </a:path>
            </a:pathLst>
          </a:custGeom>
          <a:solidFill>
            <a:srgbClr val="335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218990" y="7949629"/>
            <a:ext cx="916305" cy="947419"/>
          </a:xfrm>
          <a:custGeom>
            <a:avLst/>
            <a:gdLst/>
            <a:ahLst/>
            <a:cxnLst/>
            <a:rect l="l" t="t" r="r" b="b"/>
            <a:pathLst>
              <a:path w="916304" h="947420">
                <a:moveTo>
                  <a:pt x="481253" y="0"/>
                </a:moveTo>
                <a:lnTo>
                  <a:pt x="0" y="947394"/>
                </a:lnTo>
                <a:lnTo>
                  <a:pt x="916190" y="540054"/>
                </a:lnTo>
                <a:lnTo>
                  <a:pt x="481253" y="0"/>
                </a:lnTo>
                <a:close/>
              </a:path>
            </a:pathLst>
          </a:custGeom>
          <a:solidFill>
            <a:srgbClr val="064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706012" y="6335521"/>
            <a:ext cx="1444331" cy="27772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717228" y="6990346"/>
            <a:ext cx="1433195" cy="2122805"/>
          </a:xfrm>
          <a:custGeom>
            <a:avLst/>
            <a:gdLst/>
            <a:ahLst/>
            <a:cxnLst/>
            <a:rect l="l" t="t" r="r" b="b"/>
            <a:pathLst>
              <a:path w="1433195" h="2122804">
                <a:moveTo>
                  <a:pt x="1433118" y="0"/>
                </a:moveTo>
                <a:lnTo>
                  <a:pt x="963637" y="680288"/>
                </a:lnTo>
                <a:lnTo>
                  <a:pt x="0" y="2122411"/>
                </a:lnTo>
                <a:lnTo>
                  <a:pt x="1433118" y="2122411"/>
                </a:lnTo>
                <a:lnTo>
                  <a:pt x="1433118" y="0"/>
                </a:lnTo>
                <a:close/>
              </a:path>
            </a:pathLst>
          </a:custGeom>
          <a:solidFill>
            <a:srgbClr val="006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700248" y="7949633"/>
            <a:ext cx="424934" cy="6219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82798" y="24"/>
            <a:ext cx="749159" cy="17576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0"/>
            <a:ext cx="3539878" cy="35956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80262" y="644740"/>
            <a:ext cx="1876971" cy="1866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695" y="364744"/>
            <a:ext cx="10938510" cy="1458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695" y="2097278"/>
            <a:ext cx="10938510" cy="6018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2326" y="8480298"/>
            <a:ext cx="3889248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7695" y="8480298"/>
            <a:ext cx="2795397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DB89-B404-489E-8269-CF72A27F51C8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0808" y="8480298"/>
            <a:ext cx="2795397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E:\Oppealajuhatajad\KTG_Ursula.mpe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542" y="2826766"/>
            <a:ext cx="10330815" cy="2492990"/>
          </a:xfrm>
        </p:spPr>
        <p:txBody>
          <a:bodyPr/>
          <a:lstStyle/>
          <a:p>
            <a:pPr algn="ctr"/>
            <a:r>
              <a:rPr lang="et-EE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TÄISKASVANUTE GÜMNAASIUMID</a:t>
            </a:r>
            <a:br>
              <a:rPr lang="et-EE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t-EE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KELLELE JA MILLEKS?</a:t>
            </a:r>
            <a:endParaRPr lang="et-EE" sz="54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114550" y="6388100"/>
            <a:ext cx="7391400" cy="2154436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t-EE" sz="4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LY KALLAS</a:t>
            </a:r>
          </a:p>
          <a:p>
            <a:pPr algn="ctr"/>
            <a:r>
              <a:rPr lang="et-EE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Kuressaare täiskasvanute gümnaasiumi direktor</a:t>
            </a:r>
          </a:p>
          <a:p>
            <a:pPr algn="ctr"/>
            <a:r>
              <a:rPr lang="et-EE" sz="2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29.09.2017</a:t>
            </a:r>
            <a:endParaRPr lang="et-EE" sz="20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4585"/>
            <a:ext cx="12153900" cy="65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150" y="1435100"/>
            <a:ext cx="8364855" cy="957084"/>
          </a:xfrm>
        </p:spPr>
        <p:txBody>
          <a:bodyPr/>
          <a:lstStyle/>
          <a:p>
            <a:pPr algn="ctr"/>
            <a:r>
              <a:rPr lang="et-EE" b="1" dirty="0" smtClean="0">
                <a:latin typeface="Book Antiqua" pitchFamily="18" charset="0"/>
              </a:rPr>
              <a:t/>
            </a:r>
            <a:br>
              <a:rPr lang="et-EE" b="1" dirty="0" smtClean="0">
                <a:latin typeface="Book Antiqua" pitchFamily="18" charset="0"/>
              </a:rPr>
            </a:br>
            <a:r>
              <a:rPr lang="et-EE" b="1" dirty="0" smtClean="0">
                <a:latin typeface="Book Antiqua" pitchFamily="18" charset="0"/>
              </a:rPr>
              <a:t/>
            </a:r>
            <a:br>
              <a:rPr lang="et-EE" b="1" dirty="0" smtClean="0">
                <a:latin typeface="Book Antiqua" pitchFamily="18" charset="0"/>
              </a:rPr>
            </a:br>
            <a: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TÄISKASVANUTE GÜMNAASIUMID EESTIS</a:t>
            </a:r>
            <a:r>
              <a:rPr lang="et-EE" b="1" dirty="0" smtClean="0">
                <a:latin typeface="Book Antiqua" pitchFamily="18" charset="0"/>
              </a:rPr>
              <a:t/>
            </a:r>
            <a:br>
              <a:rPr lang="et-EE" b="1" dirty="0" smtClean="0">
                <a:latin typeface="Book Antiqua" pitchFamily="18" charset="0"/>
              </a:rPr>
            </a:br>
            <a:endParaRPr lang="et-EE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97278"/>
            <a:ext cx="11546205" cy="601827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0" y="1739900"/>
            <a:ext cx="8745855" cy="1569660"/>
          </a:xfrm>
        </p:spPr>
        <p:txBody>
          <a:bodyPr/>
          <a:lstStyle/>
          <a:p>
            <a:pPr algn="ctr"/>
            <a: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PÕHIHARIDUSE VÕI MADALAMA HARIDUSTASEMEGA INIMESI </a:t>
            </a:r>
            <a:b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VANUSES 20-64 MAAKONNA LÕIKES </a:t>
            </a:r>
            <a:r>
              <a:rPr lang="et-EE" dirty="0" smtClean="0">
                <a:latin typeface="Book Antiqua" pitchFamily="18" charset="0"/>
              </a:rPr>
              <a:t/>
            </a:r>
            <a:br>
              <a:rPr lang="et-EE" dirty="0" smtClean="0">
                <a:latin typeface="Book Antiqua" pitchFamily="18" charset="0"/>
              </a:rPr>
            </a:b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9100"/>
            <a:ext cx="12153900" cy="6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KTG_Ursula.mpeg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53900" cy="911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950" y="1816100"/>
            <a:ext cx="9505950" cy="861774"/>
          </a:xfrm>
        </p:spPr>
        <p:txBody>
          <a:bodyPr/>
          <a:lstStyle/>
          <a:p>
            <a:pPr algn="ctr"/>
            <a: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MIKS TULLAKSE </a:t>
            </a:r>
            <a:b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TÄISKASVANUTE GÜMNAASIUMISSE?</a:t>
            </a:r>
            <a:endParaRPr lang="et-EE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63900"/>
            <a:ext cx="10938510" cy="387798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t-EE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Säilitada olemasolev töökoht</a:t>
            </a:r>
          </a:p>
          <a:p>
            <a:pPr>
              <a:buFont typeface="Arial" pitchFamily="34" charset="0"/>
              <a:buChar char="•"/>
            </a:pPr>
            <a:endParaRPr lang="et-EE" sz="36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t-EE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Olla tööturul konkurentsivõimeline</a:t>
            </a:r>
          </a:p>
          <a:p>
            <a:pPr>
              <a:buFont typeface="Arial" pitchFamily="34" charset="0"/>
              <a:buChar char="•"/>
              <a:defRPr/>
            </a:pPr>
            <a:endParaRPr lang="et-EE" sz="36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Õppida edasi kutseõppeasutustes </a:t>
            </a:r>
          </a:p>
          <a:p>
            <a:pPr>
              <a:buFont typeface="Arial" pitchFamily="34" charset="0"/>
              <a:buChar char="•"/>
              <a:defRPr/>
            </a:pPr>
            <a:endParaRPr lang="et-EE" sz="36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Omandada kõrgharidus olemasoleval erialal</a:t>
            </a:r>
            <a:endParaRPr lang="et-EE" sz="36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4482"/>
            <a:ext cx="12153900" cy="66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0" y="1130300"/>
            <a:ext cx="4953000" cy="1046440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endParaRPr lang="et-EE" sz="3200" dirty="0"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1350" y="1587500"/>
            <a:ext cx="8839200" cy="1138773"/>
          </a:xfrm>
        </p:spPr>
        <p:txBody>
          <a:bodyPr/>
          <a:lstStyle/>
          <a:p>
            <a:pPr algn="ctr"/>
            <a:r>
              <a:rPr lang="et-EE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PÕHIHARIDUSE VÕI MADALAMA </a:t>
            </a:r>
          </a:p>
          <a:p>
            <a:pPr algn="l"/>
            <a:r>
              <a:rPr lang="et-EE" sz="2800" b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HARIDUSEGA INIMESI VANUSES 20-24 AASTAT</a:t>
            </a:r>
            <a:endParaRPr lang="et-EE" sz="28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4406900"/>
            <a:ext cx="3429001" cy="615553"/>
          </a:xfrm>
        </p:spPr>
        <p:txBody>
          <a:bodyPr/>
          <a:lstStyle/>
          <a:p>
            <a:endParaRPr lang="et-EE" sz="40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1336915"/>
            <a:ext cx="6248400" cy="77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8150" y="3492500"/>
            <a:ext cx="10938510" cy="4339650"/>
          </a:xfrm>
        </p:spPr>
        <p:txBody>
          <a:bodyPr/>
          <a:lstStyle/>
          <a:p>
            <a:pPr algn="ctr">
              <a:buNone/>
            </a:pPr>
            <a:r>
              <a:rPr lang="et-EE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Me ei saa teha suuri tegusid. </a:t>
            </a:r>
          </a:p>
          <a:p>
            <a:pPr algn="ctr">
              <a:buNone/>
            </a:pPr>
            <a:r>
              <a:rPr lang="et-EE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Me võime teha vaid väikeseid tegusid </a:t>
            </a:r>
          </a:p>
          <a:p>
            <a:pPr algn="ctr">
              <a:buNone/>
            </a:pPr>
            <a:r>
              <a:rPr lang="et-EE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suure armastusega.</a:t>
            </a:r>
          </a:p>
          <a:p>
            <a:pPr algn="ctr">
              <a:buNone/>
            </a:pPr>
            <a:r>
              <a:rPr lang="et-EE" sz="4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                                                       							</a:t>
            </a:r>
          </a:p>
          <a:p>
            <a:pPr algn="ctr">
              <a:buNone/>
            </a:pPr>
            <a:r>
              <a:rPr lang="et-EE" sz="4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				</a:t>
            </a:r>
            <a:r>
              <a:rPr lang="et-EE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EmaTheresa</a:t>
            </a:r>
          </a:p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58</Words>
  <Application>Microsoft Office PowerPoint</Application>
  <PresentationFormat>Custom</PresentationFormat>
  <Paragraphs>22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TÄISKASVANUTE GÜMNAASIUMID KELLELE JA MILLEKS?</vt:lpstr>
      <vt:lpstr>  TÄISKASVANUTE GÜMNAASIUMID EESTIS </vt:lpstr>
      <vt:lpstr>PÕHIHARIDUSE VÕI MADALAMA HARIDUSTASEMEGA INIMESI  VANUSES 20-64 MAAKONNA LÕIKES  </vt:lpstr>
      <vt:lpstr>Slide 4</vt:lpstr>
      <vt:lpstr>MIKS TULLAKSE   TÄISKASVANUTE GÜMNAASIUMISSE?</vt:lpstr>
      <vt:lpstr>  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KTG_powerpoint_naidis_01</dc:title>
  <dc:creator>Kasutaja</dc:creator>
  <cp:lastModifiedBy>ktg</cp:lastModifiedBy>
  <cp:revision>61</cp:revision>
  <dcterms:created xsi:type="dcterms:W3CDTF">2017-09-26T08:43:54Z</dcterms:created>
  <dcterms:modified xsi:type="dcterms:W3CDTF">2017-09-27T10:42:08Z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2017-09-26T00:00:00Z</vt:filetime>
  </property>
</Properties>
</file>