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9" r:id="rId1"/>
  </p:sldMasterIdLst>
  <p:notesMasterIdLst>
    <p:notesMasterId r:id="rId14"/>
  </p:notesMasterIdLst>
  <p:sldIdLst>
    <p:sldId id="572" r:id="rId2"/>
    <p:sldId id="570" r:id="rId3"/>
    <p:sldId id="571" r:id="rId4"/>
    <p:sldId id="573" r:id="rId5"/>
    <p:sldId id="574" r:id="rId6"/>
    <p:sldId id="579" r:id="rId7"/>
    <p:sldId id="575" r:id="rId8"/>
    <p:sldId id="577" r:id="rId9"/>
    <p:sldId id="576" r:id="rId10"/>
    <p:sldId id="580" r:id="rId11"/>
    <p:sldId id="578" r:id="rId12"/>
    <p:sldId id="563" r:id="rId13"/>
  </p:sldIdLst>
  <p:sldSz cx="9144000" cy="6858000" type="screen4x3"/>
  <p:notesSz cx="7099300" cy="10234613"/>
  <p:defaultTextStyle>
    <a:defPPr>
      <a:defRPr lang="en-GB"/>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24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24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24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24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D6D5"/>
    <a:srgbClr val="DBFFD5"/>
    <a:srgbClr val="D5E9FF"/>
    <a:srgbClr val="CCECFF"/>
    <a:srgbClr val="FF6600"/>
    <a:srgbClr val="FFFF99"/>
    <a:srgbClr val="00589A"/>
    <a:srgbClr val="3EB03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912" autoAdjust="0"/>
    <p:restoredTop sz="94660"/>
  </p:normalViewPr>
  <p:slideViewPr>
    <p:cSldViewPr>
      <p:cViewPr varScale="1">
        <p:scale>
          <a:sx n="82" d="100"/>
          <a:sy n="82" d="100"/>
        </p:scale>
        <p:origin x="1416" y="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80" d="100"/>
        <a:sy n="80" d="100"/>
      </p:scale>
      <p:origin x="0" y="84"/>
    </p:cViewPr>
  </p:sorterViewPr>
  <p:gridSpacing cx="45005" cy="4500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ek Schapel" userId="a14194a13cce50e2" providerId="LiveId" clId="{ADFA900A-81A7-47A0-AAA8-7BB74A91A832}"/>
    <pc:docChg chg="undo custSel addSld delSld modSld sldOrd">
      <pc:chgData name="Marek Schapel" userId="a14194a13cce50e2" providerId="LiveId" clId="{ADFA900A-81A7-47A0-AAA8-7BB74A91A832}" dt="2017-09-28T21:05:52.355" v="1337" actId="14100"/>
      <pc:docMkLst>
        <pc:docMk/>
      </pc:docMkLst>
      <pc:sldChg chg="modSp">
        <pc:chgData name="Marek Schapel" userId="a14194a13cce50e2" providerId="LiveId" clId="{ADFA900A-81A7-47A0-AAA8-7BB74A91A832}" dt="2017-09-27T20:29:01.814" v="695" actId="20577"/>
        <pc:sldMkLst>
          <pc:docMk/>
          <pc:sldMk cId="0" sldId="563"/>
        </pc:sldMkLst>
        <pc:spChg chg="mod">
          <ac:chgData name="Marek Schapel" userId="a14194a13cce50e2" providerId="LiveId" clId="{ADFA900A-81A7-47A0-AAA8-7BB74A91A832}" dt="2017-09-27T20:28:35.045" v="662" actId="20577"/>
          <ac:spMkLst>
            <pc:docMk/>
            <pc:sldMk cId="0" sldId="563"/>
            <ac:spMk id="8194" creationId="{2160AB3E-A620-495A-909A-B0F177FB704A}"/>
          </ac:spMkLst>
        </pc:spChg>
        <pc:spChg chg="mod">
          <ac:chgData name="Marek Schapel" userId="a14194a13cce50e2" providerId="LiveId" clId="{ADFA900A-81A7-47A0-AAA8-7BB74A91A832}" dt="2017-09-27T20:29:01.814" v="695" actId="20577"/>
          <ac:spMkLst>
            <pc:docMk/>
            <pc:sldMk cId="0" sldId="563"/>
            <ac:spMk id="8195" creationId="{2672344C-7739-437D-882C-F3B4E254B8D0}"/>
          </ac:spMkLst>
        </pc:spChg>
      </pc:sldChg>
      <pc:sldChg chg="modAnim">
        <pc:chgData name="Marek Schapel" userId="a14194a13cce50e2" providerId="LiveId" clId="{ADFA900A-81A7-47A0-AAA8-7BB74A91A832}" dt="2017-09-28T19:55:19.059" v="704"/>
        <pc:sldMkLst>
          <pc:docMk/>
          <pc:sldMk cId="0" sldId="570"/>
        </pc:sldMkLst>
      </pc:sldChg>
      <pc:sldChg chg="modAnim">
        <pc:chgData name="Marek Schapel" userId="a14194a13cce50e2" providerId="LiveId" clId="{ADFA900A-81A7-47A0-AAA8-7BB74A91A832}" dt="2017-09-28T19:55:58.001" v="708"/>
        <pc:sldMkLst>
          <pc:docMk/>
          <pc:sldMk cId="0" sldId="571"/>
        </pc:sldMkLst>
      </pc:sldChg>
      <pc:sldChg chg="modSp">
        <pc:chgData name="Marek Schapel" userId="a14194a13cce50e2" providerId="LiveId" clId="{ADFA900A-81A7-47A0-AAA8-7BB74A91A832}" dt="2017-09-28T21:05:52.355" v="1337" actId="14100"/>
        <pc:sldMkLst>
          <pc:docMk/>
          <pc:sldMk cId="0" sldId="572"/>
        </pc:sldMkLst>
        <pc:spChg chg="mod">
          <ac:chgData name="Marek Schapel" userId="a14194a13cce50e2" providerId="LiveId" clId="{ADFA900A-81A7-47A0-AAA8-7BB74A91A832}" dt="2017-09-28T21:04:44.363" v="1309"/>
          <ac:spMkLst>
            <pc:docMk/>
            <pc:sldMk cId="0" sldId="572"/>
            <ac:spMk id="5122" creationId="{88A477C5-7330-4D05-9A93-6AF6834E07D7}"/>
          </ac:spMkLst>
        </pc:spChg>
        <pc:spChg chg="mod">
          <ac:chgData name="Marek Schapel" userId="a14194a13cce50e2" providerId="LiveId" clId="{ADFA900A-81A7-47A0-AAA8-7BB74A91A832}" dt="2017-09-28T21:05:52.355" v="1337" actId="14100"/>
          <ac:spMkLst>
            <pc:docMk/>
            <pc:sldMk cId="0" sldId="572"/>
            <ac:spMk id="5123" creationId="{178DE1D4-C42A-496A-8865-F8CF5CAB6ADC}"/>
          </ac:spMkLst>
        </pc:spChg>
      </pc:sldChg>
      <pc:sldChg chg="modAnim">
        <pc:chgData name="Marek Schapel" userId="a14194a13cce50e2" providerId="LiveId" clId="{ADFA900A-81A7-47A0-AAA8-7BB74A91A832}" dt="2017-09-28T19:56:10.268" v="710"/>
        <pc:sldMkLst>
          <pc:docMk/>
          <pc:sldMk cId="3150587675" sldId="573"/>
        </pc:sldMkLst>
      </pc:sldChg>
      <pc:sldChg chg="ord modAnim">
        <pc:chgData name="Marek Schapel" userId="a14194a13cce50e2" providerId="LiveId" clId="{ADFA900A-81A7-47A0-AAA8-7BB74A91A832}" dt="2017-09-28T20:56:46.623" v="1255"/>
        <pc:sldMkLst>
          <pc:docMk/>
          <pc:sldMk cId="3080720865" sldId="574"/>
        </pc:sldMkLst>
      </pc:sldChg>
      <pc:sldChg chg="modSp modAnim">
        <pc:chgData name="Marek Schapel" userId="a14194a13cce50e2" providerId="LiveId" clId="{ADFA900A-81A7-47A0-AAA8-7BB74A91A832}" dt="2017-09-28T19:56:53.929" v="714"/>
        <pc:sldMkLst>
          <pc:docMk/>
          <pc:sldMk cId="160452079" sldId="575"/>
        </pc:sldMkLst>
        <pc:spChg chg="mod">
          <ac:chgData name="Marek Schapel" userId="a14194a13cce50e2" providerId="LiveId" clId="{ADFA900A-81A7-47A0-AAA8-7BB74A91A832}" dt="2017-09-27T19:59:44.105" v="645" actId="14100"/>
          <ac:spMkLst>
            <pc:docMk/>
            <pc:sldMk cId="160452079" sldId="575"/>
            <ac:spMk id="7171" creationId="{42859BA7-8A96-433D-8C5C-0374C23F179B}"/>
          </ac:spMkLst>
        </pc:spChg>
      </pc:sldChg>
      <pc:sldChg chg="modSp modAnim">
        <pc:chgData name="Marek Schapel" userId="a14194a13cce50e2" providerId="LiveId" clId="{ADFA900A-81A7-47A0-AAA8-7BB74A91A832}" dt="2017-09-28T20:54:14.685" v="1253"/>
        <pc:sldMkLst>
          <pc:docMk/>
          <pc:sldMk cId="2910781553" sldId="576"/>
        </pc:sldMkLst>
        <pc:spChg chg="mod">
          <ac:chgData name="Marek Schapel" userId="a14194a13cce50e2" providerId="LiveId" clId="{ADFA900A-81A7-47A0-AAA8-7BB74A91A832}" dt="2017-09-28T20:10:37.594" v="1172" actId="20577"/>
          <ac:spMkLst>
            <pc:docMk/>
            <pc:sldMk cId="2910781553" sldId="576"/>
            <ac:spMk id="7170" creationId="{09D6C134-EDCC-422D-88E2-F2816FCE2D74}"/>
          </ac:spMkLst>
        </pc:spChg>
        <pc:spChg chg="mod">
          <ac:chgData name="Marek Schapel" userId="a14194a13cce50e2" providerId="LiveId" clId="{ADFA900A-81A7-47A0-AAA8-7BB74A91A832}" dt="2017-09-28T20:54:12.153" v="1252"/>
          <ac:spMkLst>
            <pc:docMk/>
            <pc:sldMk cId="2910781553" sldId="576"/>
            <ac:spMk id="7171" creationId="{42859BA7-8A96-433D-8C5C-0374C23F179B}"/>
          </ac:spMkLst>
        </pc:spChg>
      </pc:sldChg>
      <pc:sldChg chg="modSp modAnim">
        <pc:chgData name="Marek Schapel" userId="a14194a13cce50e2" providerId="LiveId" clId="{ADFA900A-81A7-47A0-AAA8-7BB74A91A832}" dt="2017-09-28T19:57:14.134" v="720"/>
        <pc:sldMkLst>
          <pc:docMk/>
          <pc:sldMk cId="1582843900" sldId="577"/>
        </pc:sldMkLst>
        <pc:spChg chg="mod">
          <ac:chgData name="Marek Schapel" userId="a14194a13cce50e2" providerId="LiveId" clId="{ADFA900A-81A7-47A0-AAA8-7BB74A91A832}" dt="2017-09-28T19:57:07.743" v="719" actId="313"/>
          <ac:spMkLst>
            <pc:docMk/>
            <pc:sldMk cId="1582843900" sldId="577"/>
            <ac:spMk id="7170" creationId="{09D6C134-EDCC-422D-88E2-F2816FCE2D74}"/>
          </ac:spMkLst>
        </pc:spChg>
      </pc:sldChg>
      <pc:sldChg chg="modSp add modAnim">
        <pc:chgData name="Marek Schapel" userId="a14194a13cce50e2" providerId="LiveId" clId="{ADFA900A-81A7-47A0-AAA8-7BB74A91A832}" dt="2017-09-28T21:02:09.723" v="1307"/>
        <pc:sldMkLst>
          <pc:docMk/>
          <pc:sldMk cId="1805729610" sldId="578"/>
        </pc:sldMkLst>
        <pc:spChg chg="mod">
          <ac:chgData name="Marek Schapel" userId="a14194a13cce50e2" providerId="LiveId" clId="{ADFA900A-81A7-47A0-AAA8-7BB74A91A832}" dt="2017-09-27T19:39:16.933" v="446" actId="20577"/>
          <ac:spMkLst>
            <pc:docMk/>
            <pc:sldMk cId="1805729610" sldId="578"/>
            <ac:spMk id="7170" creationId="{09D6C134-EDCC-422D-88E2-F2816FCE2D74}"/>
          </ac:spMkLst>
        </pc:spChg>
        <pc:spChg chg="mod">
          <ac:chgData name="Marek Schapel" userId="a14194a13cce50e2" providerId="LiveId" clId="{ADFA900A-81A7-47A0-AAA8-7BB74A91A832}" dt="2017-09-28T21:02:09.723" v="1307"/>
          <ac:spMkLst>
            <pc:docMk/>
            <pc:sldMk cId="1805729610" sldId="578"/>
            <ac:spMk id="7171" creationId="{42859BA7-8A96-433D-8C5C-0374C23F179B}"/>
          </ac:spMkLst>
        </pc:spChg>
      </pc:sldChg>
      <pc:sldChg chg="modSp add modAnim">
        <pc:chgData name="Marek Schapel" userId="a14194a13cce50e2" providerId="LiveId" clId="{ADFA900A-81A7-47A0-AAA8-7BB74A91A832}" dt="2017-09-28T20:03:10.470" v="959" actId="1076"/>
        <pc:sldMkLst>
          <pc:docMk/>
          <pc:sldMk cId="3913171862" sldId="579"/>
        </pc:sldMkLst>
        <pc:spChg chg="mod">
          <ac:chgData name="Marek Schapel" userId="a14194a13cce50e2" providerId="LiveId" clId="{ADFA900A-81A7-47A0-AAA8-7BB74A91A832}" dt="2017-09-28T20:03:10.470" v="959" actId="1076"/>
          <ac:spMkLst>
            <pc:docMk/>
            <pc:sldMk cId="3913171862" sldId="579"/>
            <ac:spMk id="7170" creationId="{09D6C134-EDCC-422D-88E2-F2816FCE2D74}"/>
          </ac:spMkLst>
        </pc:spChg>
        <pc:spChg chg="mod">
          <ac:chgData name="Marek Schapel" userId="a14194a13cce50e2" providerId="LiveId" clId="{ADFA900A-81A7-47A0-AAA8-7BB74A91A832}" dt="2017-09-28T20:03:06.188" v="958" actId="1076"/>
          <ac:spMkLst>
            <pc:docMk/>
            <pc:sldMk cId="3913171862" sldId="579"/>
            <ac:spMk id="7171" creationId="{42859BA7-8A96-433D-8C5C-0374C23F179B}"/>
          </ac:spMkLst>
        </pc:spChg>
      </pc:sldChg>
      <pc:sldChg chg="add del">
        <pc:chgData name="Marek Schapel" userId="a14194a13cce50e2" providerId="LiveId" clId="{ADFA900A-81A7-47A0-AAA8-7BB74A91A832}" dt="2017-09-27T19:59:48.714" v="646" actId="2696"/>
        <pc:sldMkLst>
          <pc:docMk/>
          <pc:sldMk cId="3952839270" sldId="579"/>
        </pc:sldMkLst>
      </pc:sldChg>
      <pc:sldChg chg="add">
        <pc:chgData name="Marek Schapel" userId="a14194a13cce50e2" providerId="LiveId" clId="{ADFA900A-81A7-47A0-AAA8-7BB74A91A832}" dt="2017-09-28T20:03:59.428" v="961"/>
        <pc:sldMkLst>
          <pc:docMk/>
          <pc:sldMk cId="3925712371" sldId="580"/>
        </pc:sldMkLst>
      </pc:sld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https://d.docs.live.net/a14194a13cce50e2/Minu%20failid/S&#220;G/Ol&#252;mpiaadid/2016_17%20&#245;a/Maakonna%20I%20S&#220;G.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3658377077865264"/>
          <c:y val="0.13004629629629633"/>
          <c:w val="0.50461045494313206"/>
          <c:h val="0.84101742490522013"/>
        </c:manualLayout>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9369-4B25-A437-11A67ECED795}"/>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9369-4B25-A437-11A67ECED795}"/>
              </c:ext>
            </c:extLst>
          </c:dPt>
          <c:dPt>
            <c:idx val="2"/>
            <c:bubble3D val="0"/>
            <c:spPr>
              <a:solidFill>
                <a:srgbClr val="FFC000"/>
              </a:solidFill>
              <a:ln w="19050">
                <a:solidFill>
                  <a:schemeClr val="lt1"/>
                </a:solidFill>
              </a:ln>
              <a:effectLst/>
            </c:spPr>
            <c:extLst>
              <c:ext xmlns:c16="http://schemas.microsoft.com/office/drawing/2014/chart" uri="{C3380CC4-5D6E-409C-BE32-E72D297353CC}">
                <c16:uniqueId val="{00000005-9369-4B25-A437-11A67ECED795}"/>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9369-4B25-A437-11A67ECED795}"/>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9369-4B25-A437-11A67ECED795}"/>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9369-4B25-A437-11A67ECED795}"/>
              </c:ext>
            </c:extLst>
          </c:dPt>
          <c:dPt>
            <c:idx val="6"/>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0D-9369-4B25-A437-11A67ECED795}"/>
              </c:ext>
            </c:extLst>
          </c:dPt>
          <c:dPt>
            <c:idx val="7"/>
            <c:bubble3D val="0"/>
            <c:spPr>
              <a:solidFill>
                <a:srgbClr val="00B050"/>
              </a:solidFill>
              <a:ln w="19050">
                <a:solidFill>
                  <a:schemeClr val="lt1"/>
                </a:solidFill>
              </a:ln>
              <a:effectLst/>
            </c:spPr>
            <c:extLst>
              <c:ext xmlns:c16="http://schemas.microsoft.com/office/drawing/2014/chart" uri="{C3380CC4-5D6E-409C-BE32-E72D297353CC}">
                <c16:uniqueId val="{0000000F-9369-4B25-A437-11A67ECED795}"/>
              </c:ext>
            </c:extLst>
          </c:dPt>
          <c:dPt>
            <c:idx val="8"/>
            <c:bubble3D val="0"/>
            <c:spPr>
              <a:solidFill>
                <a:schemeClr val="accent3">
                  <a:lumMod val="60000"/>
                </a:schemeClr>
              </a:solidFill>
              <a:ln w="19050">
                <a:solidFill>
                  <a:schemeClr val="lt1"/>
                </a:solidFill>
              </a:ln>
              <a:effectLst/>
            </c:spPr>
            <c:extLst>
              <c:ext xmlns:c16="http://schemas.microsoft.com/office/drawing/2014/chart" uri="{C3380CC4-5D6E-409C-BE32-E72D297353CC}">
                <c16:uniqueId val="{00000011-9369-4B25-A437-11A67ECED795}"/>
              </c:ext>
            </c:extLst>
          </c:dPt>
          <c:dPt>
            <c:idx val="9"/>
            <c:bubble3D val="0"/>
            <c:spPr>
              <a:solidFill>
                <a:srgbClr val="92D050"/>
              </a:solidFill>
              <a:ln w="19050">
                <a:solidFill>
                  <a:schemeClr val="lt1"/>
                </a:solidFill>
              </a:ln>
              <a:effectLst/>
            </c:spPr>
            <c:extLst>
              <c:ext xmlns:c16="http://schemas.microsoft.com/office/drawing/2014/chart" uri="{C3380CC4-5D6E-409C-BE32-E72D297353CC}">
                <c16:uniqueId val="{00000013-9369-4B25-A437-11A67ECED795}"/>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t-EE"/>
              </a:p>
            </c:txPr>
            <c:dLblPos val="outEnd"/>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'I-koht maak'!$H$2:$H$11</c:f>
              <c:strCache>
                <c:ptCount val="10"/>
                <c:pt idx="0">
                  <c:v>KG</c:v>
                </c:pt>
                <c:pt idx="1">
                  <c:v>Kärla PK</c:v>
                </c:pt>
                <c:pt idx="2">
                  <c:v>KVK</c:v>
                </c:pt>
                <c:pt idx="3">
                  <c:v>Leisi KK</c:v>
                </c:pt>
                <c:pt idx="4">
                  <c:v>Lümanda PK</c:v>
                </c:pt>
                <c:pt idx="5">
                  <c:v>Muhu PK</c:v>
                </c:pt>
                <c:pt idx="6">
                  <c:v>OG</c:v>
                </c:pt>
                <c:pt idx="7">
                  <c:v>SÜG</c:v>
                </c:pt>
                <c:pt idx="8">
                  <c:v>Salme PK</c:v>
                </c:pt>
                <c:pt idx="9">
                  <c:v>Valjala PK</c:v>
                </c:pt>
              </c:strCache>
            </c:strRef>
          </c:cat>
          <c:val>
            <c:numRef>
              <c:f>'I-koht maak'!$I$2:$I$11</c:f>
              <c:numCache>
                <c:formatCode>General</c:formatCode>
                <c:ptCount val="10"/>
                <c:pt idx="0">
                  <c:v>9</c:v>
                </c:pt>
                <c:pt idx="1">
                  <c:v>4</c:v>
                </c:pt>
                <c:pt idx="2">
                  <c:v>1</c:v>
                </c:pt>
                <c:pt idx="3">
                  <c:v>2</c:v>
                </c:pt>
                <c:pt idx="4">
                  <c:v>1</c:v>
                </c:pt>
                <c:pt idx="5">
                  <c:v>1</c:v>
                </c:pt>
                <c:pt idx="6">
                  <c:v>3</c:v>
                </c:pt>
                <c:pt idx="7">
                  <c:v>36</c:v>
                </c:pt>
                <c:pt idx="8">
                  <c:v>3</c:v>
                </c:pt>
                <c:pt idx="9">
                  <c:v>9</c:v>
                </c:pt>
              </c:numCache>
            </c:numRef>
          </c:val>
          <c:extLst>
            <c:ext xmlns:c16="http://schemas.microsoft.com/office/drawing/2014/chart" uri="{C3380CC4-5D6E-409C-BE32-E72D297353CC}">
              <c16:uniqueId val="{00000014-9369-4B25-A437-11A67ECED795}"/>
            </c:ext>
          </c:extLst>
        </c:ser>
        <c:dLbls>
          <c:showLegendKey val="0"/>
          <c:showVal val="0"/>
          <c:showCatName val="0"/>
          <c:showSerName val="0"/>
          <c:showPercent val="0"/>
          <c:showBubbleSize val="0"/>
          <c:showLeaderLines val="1"/>
        </c:dLbls>
        <c:firstSliceAng val="0"/>
      </c:pieChart>
      <c:spPr>
        <a:noFill/>
        <a:ln>
          <a:noFill/>
        </a:ln>
        <a:effectLst/>
      </c:spPr>
    </c:plotArea>
    <c:legend>
      <c:legendPos val="b"/>
      <c:layout>
        <c:manualLayout>
          <c:xMode val="edge"/>
          <c:yMode val="edge"/>
          <c:x val="0.74283573928258972"/>
          <c:y val="0.30439705453484983"/>
          <c:w val="0.2559951881014873"/>
          <c:h val="0.6168992417614466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t-EE"/>
        </a:p>
      </c:txPr>
    </c:legend>
    <c:plotVisOnly val="1"/>
    <c:dispBlanksAs val="gap"/>
    <c:showDLblsOverMax val="0"/>
  </c:chart>
  <c:spPr>
    <a:noFill/>
    <a:ln>
      <a:noFill/>
    </a:ln>
    <a:effectLst/>
  </c:spPr>
  <c:txPr>
    <a:bodyPr/>
    <a:lstStyle/>
    <a:p>
      <a:pPr>
        <a:defRPr/>
      </a:pPr>
      <a:endParaRPr lang="et-EE"/>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E176010-DE5D-4C03-AF1B-79D72A28AA7B}"/>
              </a:ext>
            </a:extLst>
          </p:cNvPr>
          <p:cNvSpPr>
            <a:spLocks noGrp="1"/>
          </p:cNvSpPr>
          <p:nvPr>
            <p:ph type="hdr" sz="quarter"/>
          </p:nvPr>
        </p:nvSpPr>
        <p:spPr>
          <a:xfrm>
            <a:off x="0" y="0"/>
            <a:ext cx="3076575" cy="511175"/>
          </a:xfrm>
          <a:prstGeom prst="rect">
            <a:avLst/>
          </a:prstGeom>
        </p:spPr>
        <p:txBody>
          <a:bodyPr vert="horz" lIns="99048" tIns="49524" rIns="99048" bIns="49524" rtlCol="0"/>
          <a:lstStyle>
            <a:lvl1pPr algn="l">
              <a:defRPr sz="1300"/>
            </a:lvl1pPr>
          </a:lstStyle>
          <a:p>
            <a:pPr>
              <a:defRPr/>
            </a:pPr>
            <a:endParaRPr lang="et-EE"/>
          </a:p>
        </p:txBody>
      </p:sp>
      <p:sp>
        <p:nvSpPr>
          <p:cNvPr id="3" name="Date Placeholder 2">
            <a:extLst>
              <a:ext uri="{FF2B5EF4-FFF2-40B4-BE49-F238E27FC236}">
                <a16:creationId xmlns:a16="http://schemas.microsoft.com/office/drawing/2014/main" id="{AA39953C-302B-44C9-9D17-6D052F975D98}"/>
              </a:ext>
            </a:extLst>
          </p:cNvPr>
          <p:cNvSpPr>
            <a:spLocks noGrp="1"/>
          </p:cNvSpPr>
          <p:nvPr>
            <p:ph type="dt" idx="1"/>
          </p:nvPr>
        </p:nvSpPr>
        <p:spPr>
          <a:xfrm>
            <a:off x="4021138" y="0"/>
            <a:ext cx="3076575" cy="511175"/>
          </a:xfrm>
          <a:prstGeom prst="rect">
            <a:avLst/>
          </a:prstGeom>
        </p:spPr>
        <p:txBody>
          <a:bodyPr vert="horz" lIns="99048" tIns="49524" rIns="99048" bIns="49524" rtlCol="0"/>
          <a:lstStyle>
            <a:lvl1pPr algn="r">
              <a:defRPr sz="1300"/>
            </a:lvl1pPr>
          </a:lstStyle>
          <a:p>
            <a:pPr>
              <a:defRPr/>
            </a:pPr>
            <a:fld id="{B033E6C0-346B-434F-AEE4-C48044748F43}" type="datetimeFigureOut">
              <a:rPr lang="et-EE"/>
              <a:pPr>
                <a:defRPr/>
              </a:pPr>
              <a:t>28.09.2017</a:t>
            </a:fld>
            <a:endParaRPr lang="et-EE"/>
          </a:p>
        </p:txBody>
      </p:sp>
      <p:sp>
        <p:nvSpPr>
          <p:cNvPr id="4" name="Slide Image Placeholder 3">
            <a:extLst>
              <a:ext uri="{FF2B5EF4-FFF2-40B4-BE49-F238E27FC236}">
                <a16:creationId xmlns:a16="http://schemas.microsoft.com/office/drawing/2014/main" id="{C6C86D26-5071-4FC7-8144-DCB36CFE080F}"/>
              </a:ext>
            </a:extLst>
          </p:cNvPr>
          <p:cNvSpPr>
            <a:spLocks noGrp="1" noRot="1" noChangeAspect="1"/>
          </p:cNvSpPr>
          <p:nvPr>
            <p:ph type="sldImg" idx="2"/>
          </p:nvPr>
        </p:nvSpPr>
        <p:spPr>
          <a:xfrm>
            <a:off x="992188" y="768350"/>
            <a:ext cx="5114925" cy="3836988"/>
          </a:xfrm>
          <a:prstGeom prst="rect">
            <a:avLst/>
          </a:prstGeom>
          <a:noFill/>
          <a:ln w="12700">
            <a:solidFill>
              <a:prstClr val="black"/>
            </a:solidFill>
          </a:ln>
        </p:spPr>
        <p:txBody>
          <a:bodyPr vert="horz" lIns="99048" tIns="49524" rIns="99048" bIns="49524" rtlCol="0" anchor="ctr"/>
          <a:lstStyle/>
          <a:p>
            <a:pPr lvl="0"/>
            <a:endParaRPr lang="et-EE" noProof="0"/>
          </a:p>
        </p:txBody>
      </p:sp>
      <p:sp>
        <p:nvSpPr>
          <p:cNvPr id="5" name="Notes Placeholder 4">
            <a:extLst>
              <a:ext uri="{FF2B5EF4-FFF2-40B4-BE49-F238E27FC236}">
                <a16:creationId xmlns:a16="http://schemas.microsoft.com/office/drawing/2014/main" id="{46296B99-A271-4B8D-81B4-50EA5FD5485A}"/>
              </a:ext>
            </a:extLst>
          </p:cNvPr>
          <p:cNvSpPr>
            <a:spLocks noGrp="1"/>
          </p:cNvSpPr>
          <p:nvPr>
            <p:ph type="body" sz="quarter" idx="3"/>
          </p:nvPr>
        </p:nvSpPr>
        <p:spPr>
          <a:xfrm>
            <a:off x="709613" y="4860925"/>
            <a:ext cx="5680075" cy="4605338"/>
          </a:xfrm>
          <a:prstGeom prst="rect">
            <a:avLst/>
          </a:prstGeom>
        </p:spPr>
        <p:txBody>
          <a:bodyPr vert="horz" wrap="square" lIns="99048" tIns="49524" rIns="99048" bIns="49524" numCol="1" anchor="t" anchorCtr="0" compatLnSpc="1">
            <a:prstTxWarp prst="textNoShape">
              <a:avLst/>
            </a:prstTxWarp>
            <a:normAutofit/>
          </a:bodyPr>
          <a:lstStyle/>
          <a:p>
            <a:pPr lvl="0"/>
            <a:r>
              <a:rPr lang="en-US" altLang="et-EE" noProof="0"/>
              <a:t>Click to edit Master text styles</a:t>
            </a:r>
          </a:p>
          <a:p>
            <a:pPr lvl="1"/>
            <a:r>
              <a:rPr lang="en-US" altLang="et-EE" noProof="0"/>
              <a:t>Second level</a:t>
            </a:r>
          </a:p>
          <a:p>
            <a:pPr lvl="2"/>
            <a:r>
              <a:rPr lang="en-US" altLang="et-EE" noProof="0"/>
              <a:t>Third level</a:t>
            </a:r>
          </a:p>
          <a:p>
            <a:pPr lvl="3"/>
            <a:r>
              <a:rPr lang="en-US" altLang="et-EE" noProof="0"/>
              <a:t>Fourth level</a:t>
            </a:r>
          </a:p>
          <a:p>
            <a:pPr lvl="4"/>
            <a:r>
              <a:rPr lang="en-US" altLang="et-EE" noProof="0"/>
              <a:t>Fifth level</a:t>
            </a:r>
            <a:endParaRPr lang="et-EE" altLang="et-EE" noProof="0"/>
          </a:p>
        </p:txBody>
      </p:sp>
      <p:sp>
        <p:nvSpPr>
          <p:cNvPr id="6" name="Footer Placeholder 5">
            <a:extLst>
              <a:ext uri="{FF2B5EF4-FFF2-40B4-BE49-F238E27FC236}">
                <a16:creationId xmlns:a16="http://schemas.microsoft.com/office/drawing/2014/main" id="{80F2D6B7-0286-497F-AF7F-FC9EC020A0C2}"/>
              </a:ext>
            </a:extLst>
          </p:cNvPr>
          <p:cNvSpPr>
            <a:spLocks noGrp="1"/>
          </p:cNvSpPr>
          <p:nvPr>
            <p:ph type="ftr" sz="quarter" idx="4"/>
          </p:nvPr>
        </p:nvSpPr>
        <p:spPr>
          <a:xfrm>
            <a:off x="0" y="9721850"/>
            <a:ext cx="3076575" cy="511175"/>
          </a:xfrm>
          <a:prstGeom prst="rect">
            <a:avLst/>
          </a:prstGeom>
        </p:spPr>
        <p:txBody>
          <a:bodyPr vert="horz" lIns="99048" tIns="49524" rIns="99048" bIns="49524" rtlCol="0" anchor="b"/>
          <a:lstStyle>
            <a:lvl1pPr algn="l">
              <a:defRPr sz="1300"/>
            </a:lvl1pPr>
          </a:lstStyle>
          <a:p>
            <a:pPr>
              <a:defRPr/>
            </a:pPr>
            <a:endParaRPr lang="et-EE"/>
          </a:p>
        </p:txBody>
      </p:sp>
      <p:sp>
        <p:nvSpPr>
          <p:cNvPr id="7" name="Slide Number Placeholder 6">
            <a:extLst>
              <a:ext uri="{FF2B5EF4-FFF2-40B4-BE49-F238E27FC236}">
                <a16:creationId xmlns:a16="http://schemas.microsoft.com/office/drawing/2014/main" id="{B02CDC7E-ABA4-4E53-92D1-719D0633D82B}"/>
              </a:ext>
            </a:extLst>
          </p:cNvPr>
          <p:cNvSpPr>
            <a:spLocks noGrp="1"/>
          </p:cNvSpPr>
          <p:nvPr>
            <p:ph type="sldNum" sz="quarter" idx="5"/>
          </p:nvPr>
        </p:nvSpPr>
        <p:spPr>
          <a:xfrm>
            <a:off x="4021138" y="9721850"/>
            <a:ext cx="3076575" cy="511175"/>
          </a:xfrm>
          <a:prstGeom prst="rect">
            <a:avLst/>
          </a:prstGeom>
        </p:spPr>
        <p:txBody>
          <a:bodyPr vert="horz" wrap="square" lIns="99048" tIns="49524" rIns="99048" bIns="49524" numCol="1" anchor="b" anchorCtr="0" compatLnSpc="1">
            <a:prstTxWarp prst="textNoShape">
              <a:avLst/>
            </a:prstTxWarp>
          </a:bodyPr>
          <a:lstStyle>
            <a:lvl1pPr algn="r">
              <a:defRPr sz="1300" smtClean="0"/>
            </a:lvl1pPr>
          </a:lstStyle>
          <a:p>
            <a:pPr>
              <a:defRPr/>
            </a:pPr>
            <a:fld id="{3B61BF7F-C749-48B7-9121-E9A276E44CC6}" type="slidenum">
              <a:rPr lang="et-EE" altLang="et-EE"/>
              <a:pPr>
                <a:defRPr/>
              </a:pPr>
              <a:t>‹#›</a:t>
            </a:fld>
            <a:endParaRPr lang="et-EE" altLang="et-EE"/>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a:extLst>
              <a:ext uri="{FF2B5EF4-FFF2-40B4-BE49-F238E27FC236}">
                <a16:creationId xmlns:a16="http://schemas.microsoft.com/office/drawing/2014/main" id="{911EF6EC-8329-4F6B-BB39-597E331223C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es Placeholder 2">
            <a:extLst>
              <a:ext uri="{FF2B5EF4-FFF2-40B4-BE49-F238E27FC236}">
                <a16:creationId xmlns:a16="http://schemas.microsoft.com/office/drawing/2014/main" id="{56935D2A-2063-4130-8511-18E55BCCE3E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t-EE" altLang="et-EE"/>
          </a:p>
        </p:txBody>
      </p:sp>
      <p:sp>
        <p:nvSpPr>
          <p:cNvPr id="9220" name="Slide Number Placeholder 3">
            <a:extLst>
              <a:ext uri="{FF2B5EF4-FFF2-40B4-BE49-F238E27FC236}">
                <a16:creationId xmlns:a16="http://schemas.microsoft.com/office/drawing/2014/main" id="{808285D3-B968-44B0-B03C-4D4B5157A49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a:defRPr sz="2400">
                <a:solidFill>
                  <a:schemeClr val="tx1"/>
                </a:solidFill>
                <a:latin typeface="Times New Roman" panose="02020603050405020304" pitchFamily="18" charset="0"/>
                <a:ea typeface="MS PGothic" panose="020B0600070205080204" pitchFamily="34" charset="-128"/>
              </a:defRPr>
            </a:lvl1pPr>
            <a:lvl2pPr marL="742950" indent="-285750" algn="ctr">
              <a:defRPr sz="2400">
                <a:solidFill>
                  <a:schemeClr val="tx1"/>
                </a:solidFill>
                <a:latin typeface="Times New Roman" panose="02020603050405020304" pitchFamily="18" charset="0"/>
                <a:ea typeface="MS PGothic" panose="020B0600070205080204" pitchFamily="34" charset="-128"/>
              </a:defRPr>
            </a:lvl2pPr>
            <a:lvl3pPr marL="1143000" indent="-228600" algn="ctr">
              <a:defRPr sz="2400">
                <a:solidFill>
                  <a:schemeClr val="tx1"/>
                </a:solidFill>
                <a:latin typeface="Times New Roman" panose="02020603050405020304" pitchFamily="18" charset="0"/>
                <a:ea typeface="MS PGothic" panose="020B0600070205080204" pitchFamily="34" charset="-128"/>
              </a:defRPr>
            </a:lvl3pPr>
            <a:lvl4pPr marL="1600200" indent="-228600" algn="ctr">
              <a:defRPr sz="2400">
                <a:solidFill>
                  <a:schemeClr val="tx1"/>
                </a:solidFill>
                <a:latin typeface="Times New Roman" panose="02020603050405020304" pitchFamily="18" charset="0"/>
                <a:ea typeface="MS PGothic" panose="020B0600070205080204" pitchFamily="34" charset="-128"/>
              </a:defRPr>
            </a:lvl4pPr>
            <a:lvl5pPr marL="2057400" indent="-228600" algn="ctr">
              <a:defRPr sz="2400">
                <a:solidFill>
                  <a:schemeClr val="tx1"/>
                </a:solidFill>
                <a:latin typeface="Times New Roman" panose="02020603050405020304" pitchFamily="18" charset="0"/>
                <a:ea typeface="MS PGothic" panose="020B0600070205080204" pitchFamily="34" charset="-128"/>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9pPr>
          </a:lstStyle>
          <a:p>
            <a:pPr algn="r"/>
            <a:fld id="{5E1300A6-B785-4A6B-B541-08E9956FBA4F}" type="slidenum">
              <a:rPr lang="et-EE" altLang="et-EE" sz="1300"/>
              <a:pPr algn="r"/>
              <a:t>12</a:t>
            </a:fld>
            <a:endParaRPr lang="et-EE" altLang="et-EE" sz="130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1_Title Slide">
    <p:spTree>
      <p:nvGrpSpPr>
        <p:cNvPr id="1" name=""/>
        <p:cNvGrpSpPr/>
        <p:nvPr/>
      </p:nvGrpSpPr>
      <p:grpSpPr>
        <a:xfrm>
          <a:off x="0" y="0"/>
          <a:ext cx="0" cy="0"/>
          <a:chOff x="0" y="0"/>
          <a:chExt cx="0" cy="0"/>
        </a:xfrm>
      </p:grpSpPr>
      <p:pic>
        <p:nvPicPr>
          <p:cNvPr id="4" name="Picture 2" descr="C:\Kooliasjad\10 kl FLA\Uuring\triip1.jpg">
            <a:extLst>
              <a:ext uri="{FF2B5EF4-FFF2-40B4-BE49-F238E27FC236}">
                <a16:creationId xmlns:a16="http://schemas.microsoft.com/office/drawing/2014/main" id="{1D1D9572-EE3D-4313-928D-A3746DD9E28C}"/>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2484438"/>
            <a:ext cx="9144000"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678" name="Rectangle 25"/>
          <p:cNvSpPr>
            <a:spLocks noGrp="1" noChangeArrowheads="1"/>
          </p:cNvSpPr>
          <p:nvPr>
            <p:ph type="ctrTitle"/>
          </p:nvPr>
        </p:nvSpPr>
        <p:spPr>
          <a:xfrm>
            <a:off x="792163" y="998538"/>
            <a:ext cx="7772400" cy="1470025"/>
          </a:xfrm>
        </p:spPr>
        <p:txBody>
          <a:bodyPr/>
          <a:lstStyle>
            <a:lvl1pPr algn="ctr">
              <a:defRPr smtClean="0"/>
            </a:lvl1pPr>
          </a:lstStyle>
          <a:p>
            <a:r>
              <a:rPr lang="et-EE"/>
              <a:t>Click to edit Master title style</a:t>
            </a:r>
          </a:p>
        </p:txBody>
      </p:sp>
      <p:sp>
        <p:nvSpPr>
          <p:cNvPr id="1028" name="Rectangle 26"/>
          <p:cNvSpPr>
            <a:spLocks noGrp="1" noChangeArrowheads="1"/>
          </p:cNvSpPr>
          <p:nvPr>
            <p:ph type="subTitle" idx="1"/>
          </p:nvPr>
        </p:nvSpPr>
        <p:spPr>
          <a:xfrm>
            <a:off x="1371600" y="3886200"/>
            <a:ext cx="6400800" cy="1752600"/>
          </a:xfrm>
        </p:spPr>
        <p:txBody>
          <a:bodyPr/>
          <a:lstStyle>
            <a:lvl1pPr marL="0" indent="0" algn="ctr">
              <a:buFont typeface="Monotype Sorts" charset="2"/>
              <a:buNone/>
              <a:defRPr smtClean="0"/>
            </a:lvl1pPr>
          </a:lstStyle>
          <a:p>
            <a:r>
              <a:rPr lang="et-EE"/>
              <a:t>Click to edit Master subtitle style</a:t>
            </a:r>
          </a:p>
        </p:txBody>
      </p:sp>
    </p:spTree>
    <p:extLst>
      <p:ext uri="{BB962C8B-B14F-4D97-AF65-F5344CB8AC3E}">
        <p14:creationId xmlns:p14="http://schemas.microsoft.com/office/powerpoint/2010/main" val="2350399579"/>
      </p:ext>
    </p:extLst>
  </p:cSld>
  <p:clrMapOvr>
    <a:masterClrMapping/>
  </p:clrMapOvr>
  <p:transition/>
  <p:hf sldNum="0" hdr="0" ftr="0"/>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t-EE"/>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t-EE"/>
              <a:t>Click to edit Master text styles</a:t>
            </a:r>
          </a:p>
        </p:txBody>
      </p:sp>
    </p:spTree>
    <p:extLst>
      <p:ext uri="{BB962C8B-B14F-4D97-AF65-F5344CB8AC3E}">
        <p14:creationId xmlns:p14="http://schemas.microsoft.com/office/powerpoint/2010/main" val="747393890"/>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t-EE"/>
              <a:t>Click to edit Master text styles</a:t>
            </a:r>
          </a:p>
          <a:p>
            <a:pPr lvl="1"/>
            <a:r>
              <a:rPr lang="et-EE"/>
              <a:t>Second level</a:t>
            </a:r>
          </a:p>
          <a:p>
            <a:pPr lvl="2"/>
            <a:r>
              <a:rPr lang="et-EE"/>
              <a:t>Third level</a:t>
            </a:r>
          </a:p>
          <a:p>
            <a:pPr lvl="3"/>
            <a:r>
              <a:rPr lang="et-EE"/>
              <a:t>Fourth level</a:t>
            </a:r>
          </a:p>
          <a:p>
            <a:pPr lvl="4"/>
            <a:r>
              <a:rPr lang="et-EE"/>
              <a:t>Fifth level</a:t>
            </a:r>
            <a:endParaRPr lang="en-US"/>
          </a:p>
        </p:txBody>
      </p:sp>
    </p:spTree>
    <p:extLst>
      <p:ext uri="{BB962C8B-B14F-4D97-AF65-F5344CB8AC3E}">
        <p14:creationId xmlns:p14="http://schemas.microsoft.com/office/powerpoint/2010/main" val="1047671460"/>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02463" y="457200"/>
            <a:ext cx="1943100" cy="5638800"/>
          </a:xfrm>
        </p:spPr>
        <p:txBody>
          <a:bodyPr vert="eaVert"/>
          <a:lstStyle/>
          <a:p>
            <a:r>
              <a:rPr lang="et-EE"/>
              <a:t>Click to edit Master title style</a:t>
            </a:r>
            <a:endParaRPr lang="en-US"/>
          </a:p>
        </p:txBody>
      </p:sp>
      <p:sp>
        <p:nvSpPr>
          <p:cNvPr id="3" name="Vertical Text Placeholder 2"/>
          <p:cNvSpPr>
            <a:spLocks noGrp="1"/>
          </p:cNvSpPr>
          <p:nvPr>
            <p:ph type="body" orient="vert" idx="1"/>
          </p:nvPr>
        </p:nvSpPr>
        <p:spPr>
          <a:xfrm>
            <a:off x="1173163" y="457200"/>
            <a:ext cx="5676900" cy="5638800"/>
          </a:xfrm>
        </p:spPr>
        <p:txBody>
          <a:bodyPr vert="eaVert"/>
          <a:lstStyle/>
          <a:p>
            <a:pPr lvl="0"/>
            <a:r>
              <a:rPr lang="et-EE"/>
              <a:t>Click to edit Master text styles</a:t>
            </a:r>
          </a:p>
          <a:p>
            <a:pPr lvl="1"/>
            <a:r>
              <a:rPr lang="et-EE"/>
              <a:t>Second level</a:t>
            </a:r>
          </a:p>
          <a:p>
            <a:pPr lvl="2"/>
            <a:r>
              <a:rPr lang="et-EE"/>
              <a:t>Third level</a:t>
            </a:r>
          </a:p>
          <a:p>
            <a:pPr lvl="3"/>
            <a:r>
              <a:rPr lang="et-EE"/>
              <a:t>Fourth level</a:t>
            </a:r>
          </a:p>
          <a:p>
            <a:pPr lvl="4"/>
            <a:r>
              <a:rPr lang="et-EE"/>
              <a:t>Fifth level</a:t>
            </a:r>
            <a:endParaRPr lang="en-US"/>
          </a:p>
        </p:txBody>
      </p:sp>
    </p:spTree>
    <p:extLst>
      <p:ext uri="{BB962C8B-B14F-4D97-AF65-F5344CB8AC3E}">
        <p14:creationId xmlns:p14="http://schemas.microsoft.com/office/powerpoint/2010/main" val="3867869913"/>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pic>
        <p:nvPicPr>
          <p:cNvPr id="4" name="Picture 2" descr="C:\Kooliasjad\10 kl FLA\Uuring\triip1.jpg">
            <a:extLst>
              <a:ext uri="{FF2B5EF4-FFF2-40B4-BE49-F238E27FC236}">
                <a16:creationId xmlns:a16="http://schemas.microsoft.com/office/drawing/2014/main" id="{3E363B82-FC63-4A76-8038-45E5F182582E}"/>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350" y="3117850"/>
            <a:ext cx="9144000"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21" name="Rectangle 25"/>
          <p:cNvSpPr>
            <a:spLocks noGrp="1" noChangeArrowheads="1"/>
          </p:cNvSpPr>
          <p:nvPr>
            <p:ph type="ctrTitle"/>
          </p:nvPr>
        </p:nvSpPr>
        <p:spPr>
          <a:xfrm>
            <a:off x="701570" y="1133745"/>
            <a:ext cx="8235915" cy="1125125"/>
          </a:xfrm>
        </p:spPr>
        <p:txBody>
          <a:bodyPr/>
          <a:lstStyle>
            <a:lvl1pPr>
              <a:defRPr>
                <a:latin typeface="Arial" pitchFamily="34" charset="0"/>
                <a:cs typeface="Arial" pitchFamily="34" charset="0"/>
              </a:defRPr>
            </a:lvl1pPr>
          </a:lstStyle>
          <a:p>
            <a:r>
              <a:rPr lang="en-US" dirty="0"/>
              <a:t>Click to edit Master title style</a:t>
            </a:r>
          </a:p>
        </p:txBody>
      </p:sp>
      <p:sp>
        <p:nvSpPr>
          <p:cNvPr id="4122" name="Rectangle 26"/>
          <p:cNvSpPr>
            <a:spLocks noGrp="1" noChangeArrowheads="1"/>
          </p:cNvSpPr>
          <p:nvPr>
            <p:ph type="subTitle" idx="1"/>
          </p:nvPr>
        </p:nvSpPr>
        <p:spPr>
          <a:xfrm>
            <a:off x="683214" y="4509120"/>
            <a:ext cx="7785865" cy="847945"/>
          </a:xfrm>
        </p:spPr>
        <p:txBody>
          <a:bodyPr/>
          <a:lstStyle>
            <a:lvl1pPr marL="0" indent="0" algn="ctr">
              <a:buFont typeface="Monotype Sorts" pitchFamily="-105" charset="2"/>
              <a:buNone/>
              <a:defRPr/>
            </a:lvl1pPr>
          </a:lstStyle>
          <a:p>
            <a:r>
              <a:rPr lang="en-US" dirty="0"/>
              <a:t>Click to edit Master subtitle style</a:t>
            </a:r>
          </a:p>
        </p:txBody>
      </p:sp>
    </p:spTree>
    <p:extLst>
      <p:ext uri="{BB962C8B-B14F-4D97-AF65-F5344CB8AC3E}">
        <p14:creationId xmlns:p14="http://schemas.microsoft.com/office/powerpoint/2010/main" val="2284536556"/>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589A"/>
                </a:solidFill>
                <a:latin typeface="Arial" pitchFamily="34" charset="0"/>
                <a:cs typeface="Arial" pitchFamily="34" charset="0"/>
              </a:defRPr>
            </a:lvl1pPr>
          </a:lstStyle>
          <a:p>
            <a:r>
              <a:rPr lang="et-EE" noProof="0" dirty="0" err="1"/>
              <a:t>Click</a:t>
            </a:r>
            <a:r>
              <a:rPr lang="et-EE" noProof="0" dirty="0"/>
              <a:t> </a:t>
            </a:r>
            <a:r>
              <a:rPr lang="et-EE" noProof="0" dirty="0" err="1"/>
              <a:t>to</a:t>
            </a:r>
            <a:r>
              <a:rPr lang="et-EE" noProof="0" dirty="0"/>
              <a:t> </a:t>
            </a:r>
            <a:r>
              <a:rPr lang="et-EE" noProof="0" dirty="0" err="1"/>
              <a:t>edit</a:t>
            </a:r>
            <a:r>
              <a:rPr lang="et-EE" noProof="0" dirty="0"/>
              <a:t> </a:t>
            </a:r>
            <a:r>
              <a:rPr lang="et-EE" noProof="0" dirty="0" err="1"/>
              <a:t>Master</a:t>
            </a:r>
            <a:r>
              <a:rPr lang="et-EE" noProof="0" dirty="0"/>
              <a:t> </a:t>
            </a:r>
            <a:r>
              <a:rPr lang="et-EE" noProof="0" dirty="0" err="1"/>
              <a:t>title</a:t>
            </a:r>
            <a:r>
              <a:rPr lang="et-EE" noProof="0" dirty="0"/>
              <a:t> </a:t>
            </a:r>
            <a:r>
              <a:rPr lang="et-EE" noProof="0" dirty="0" err="1"/>
              <a:t>style</a:t>
            </a:r>
            <a:endParaRPr lang="et-EE" noProof="0" dirty="0"/>
          </a:p>
        </p:txBody>
      </p:sp>
      <p:sp>
        <p:nvSpPr>
          <p:cNvPr id="3" name="Content Placeholder 2"/>
          <p:cNvSpPr>
            <a:spLocks noGrp="1"/>
          </p:cNvSpPr>
          <p:nvPr>
            <p:ph idx="1"/>
          </p:nvPr>
        </p:nvSpPr>
        <p:spPr>
          <a:xfrm>
            <a:off x="1151620" y="1493785"/>
            <a:ext cx="7772400" cy="4500500"/>
          </a:xfrm>
        </p:spPr>
        <p:txBody>
          <a:bodyPr/>
          <a:lstStyle/>
          <a:p>
            <a:pPr lvl="0"/>
            <a:r>
              <a:rPr lang="et-EE" noProof="0"/>
              <a:t>Click to edit Master text styles</a:t>
            </a:r>
          </a:p>
          <a:p>
            <a:pPr lvl="1"/>
            <a:r>
              <a:rPr lang="et-EE" noProof="0"/>
              <a:t>Second level</a:t>
            </a:r>
          </a:p>
          <a:p>
            <a:pPr lvl="2"/>
            <a:r>
              <a:rPr lang="et-EE" noProof="0"/>
              <a:t>Third level</a:t>
            </a:r>
          </a:p>
          <a:p>
            <a:pPr lvl="3"/>
            <a:r>
              <a:rPr lang="et-EE" noProof="0"/>
              <a:t>Fourth level</a:t>
            </a:r>
          </a:p>
          <a:p>
            <a:pPr lvl="4"/>
            <a:r>
              <a:rPr lang="et-EE" noProof="0"/>
              <a:t>Fifth level</a:t>
            </a:r>
          </a:p>
        </p:txBody>
      </p:sp>
    </p:spTree>
    <p:extLst>
      <p:ext uri="{BB962C8B-B14F-4D97-AF65-F5344CB8AC3E}">
        <p14:creationId xmlns:p14="http://schemas.microsoft.com/office/powerpoint/2010/main" val="2206405290"/>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615" y="4406900"/>
            <a:ext cx="7388098" cy="1362075"/>
          </a:xfrm>
        </p:spPr>
        <p:txBody>
          <a:bodyPr anchor="t"/>
          <a:lstStyle>
            <a:lvl1pPr algn="l">
              <a:defRPr sz="4000" b="1" cap="all"/>
            </a:lvl1pPr>
          </a:lstStyle>
          <a:p>
            <a:r>
              <a:rPr lang="et-EE" dirty="0" err="1"/>
              <a:t>Click</a:t>
            </a:r>
            <a:r>
              <a:rPr lang="et-EE" dirty="0"/>
              <a:t> </a:t>
            </a:r>
            <a:r>
              <a:rPr lang="et-EE" dirty="0" err="1"/>
              <a:t>to</a:t>
            </a:r>
            <a:r>
              <a:rPr lang="et-EE" dirty="0"/>
              <a:t> </a:t>
            </a:r>
            <a:r>
              <a:rPr lang="et-EE" dirty="0" err="1"/>
              <a:t>edit</a:t>
            </a:r>
            <a:r>
              <a:rPr lang="et-EE" dirty="0"/>
              <a:t> </a:t>
            </a:r>
            <a:r>
              <a:rPr lang="et-EE" dirty="0" err="1"/>
              <a:t>Master</a:t>
            </a:r>
            <a:r>
              <a:rPr lang="et-EE" dirty="0"/>
              <a:t> </a:t>
            </a:r>
            <a:r>
              <a:rPr lang="et-EE" dirty="0" err="1"/>
              <a:t>title</a:t>
            </a:r>
            <a:r>
              <a:rPr lang="et-EE" dirty="0"/>
              <a:t> </a:t>
            </a:r>
            <a:r>
              <a:rPr lang="et-EE" dirty="0" err="1"/>
              <a:t>style</a:t>
            </a:r>
            <a:endParaRPr lang="en-US" dirty="0"/>
          </a:p>
        </p:txBody>
      </p:sp>
      <p:sp>
        <p:nvSpPr>
          <p:cNvPr id="3" name="Text Placeholder 2"/>
          <p:cNvSpPr>
            <a:spLocks noGrp="1"/>
          </p:cNvSpPr>
          <p:nvPr>
            <p:ph type="body" idx="1"/>
          </p:nvPr>
        </p:nvSpPr>
        <p:spPr>
          <a:xfrm>
            <a:off x="1106615" y="2906713"/>
            <a:ext cx="7388098"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t-EE" dirty="0" err="1"/>
              <a:t>Click</a:t>
            </a:r>
            <a:r>
              <a:rPr lang="et-EE" dirty="0"/>
              <a:t> </a:t>
            </a:r>
            <a:r>
              <a:rPr lang="et-EE" dirty="0" err="1"/>
              <a:t>to</a:t>
            </a:r>
            <a:r>
              <a:rPr lang="et-EE" dirty="0"/>
              <a:t> </a:t>
            </a:r>
            <a:r>
              <a:rPr lang="et-EE" dirty="0" err="1"/>
              <a:t>edit</a:t>
            </a:r>
            <a:r>
              <a:rPr lang="et-EE" dirty="0"/>
              <a:t> </a:t>
            </a:r>
            <a:r>
              <a:rPr lang="et-EE" dirty="0" err="1"/>
              <a:t>Master</a:t>
            </a:r>
            <a:r>
              <a:rPr lang="et-EE" dirty="0"/>
              <a:t> </a:t>
            </a:r>
            <a:r>
              <a:rPr lang="et-EE" dirty="0" err="1"/>
              <a:t>text</a:t>
            </a:r>
            <a:r>
              <a:rPr lang="et-EE" dirty="0"/>
              <a:t> </a:t>
            </a:r>
            <a:r>
              <a:rPr lang="et-EE" dirty="0" err="1"/>
              <a:t>styles</a:t>
            </a:r>
            <a:endParaRPr lang="et-EE" dirty="0"/>
          </a:p>
        </p:txBody>
      </p:sp>
    </p:spTree>
    <p:extLst>
      <p:ext uri="{BB962C8B-B14F-4D97-AF65-F5344CB8AC3E}">
        <p14:creationId xmlns:p14="http://schemas.microsoft.com/office/powerpoint/2010/main" val="261679928"/>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a:t>Click to edit Master title style</a:t>
            </a:r>
            <a:endParaRPr lang="en-US"/>
          </a:p>
        </p:txBody>
      </p:sp>
      <p:sp>
        <p:nvSpPr>
          <p:cNvPr id="3" name="Content Placeholder 2"/>
          <p:cNvSpPr>
            <a:spLocks noGrp="1"/>
          </p:cNvSpPr>
          <p:nvPr>
            <p:ph sz="half" idx="1"/>
          </p:nvPr>
        </p:nvSpPr>
        <p:spPr>
          <a:xfrm>
            <a:off x="1173163"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t-EE"/>
              <a:t>Click to edit Master text styles</a:t>
            </a:r>
          </a:p>
          <a:p>
            <a:pPr lvl="1"/>
            <a:r>
              <a:rPr lang="et-EE"/>
              <a:t>Second level</a:t>
            </a:r>
          </a:p>
          <a:p>
            <a:pPr lvl="2"/>
            <a:r>
              <a:rPr lang="et-EE"/>
              <a:t>Third level</a:t>
            </a:r>
          </a:p>
          <a:p>
            <a:pPr lvl="3"/>
            <a:r>
              <a:rPr lang="et-EE"/>
              <a:t>Fourth level</a:t>
            </a:r>
          </a:p>
          <a:p>
            <a:pPr lvl="4"/>
            <a:r>
              <a:rPr lang="et-EE"/>
              <a:t>Fifth level</a:t>
            </a:r>
            <a:endParaRPr lang="en-US"/>
          </a:p>
        </p:txBody>
      </p:sp>
      <p:sp>
        <p:nvSpPr>
          <p:cNvPr id="4" name="Content Placeholder 3"/>
          <p:cNvSpPr>
            <a:spLocks noGrp="1"/>
          </p:cNvSpPr>
          <p:nvPr>
            <p:ph sz="half" idx="2"/>
          </p:nvPr>
        </p:nvSpPr>
        <p:spPr>
          <a:xfrm>
            <a:off x="5135563"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t-EE"/>
              <a:t>Click to edit Master text styles</a:t>
            </a:r>
          </a:p>
          <a:p>
            <a:pPr lvl="1"/>
            <a:r>
              <a:rPr lang="et-EE"/>
              <a:t>Second level</a:t>
            </a:r>
          </a:p>
          <a:p>
            <a:pPr lvl="2"/>
            <a:r>
              <a:rPr lang="et-EE"/>
              <a:t>Third level</a:t>
            </a:r>
          </a:p>
          <a:p>
            <a:pPr lvl="3"/>
            <a:r>
              <a:rPr lang="et-EE"/>
              <a:t>Fourth level</a:t>
            </a:r>
          </a:p>
          <a:p>
            <a:pPr lvl="4"/>
            <a:r>
              <a:rPr lang="et-EE"/>
              <a:t>Fifth level</a:t>
            </a:r>
            <a:endParaRPr lang="en-US"/>
          </a:p>
        </p:txBody>
      </p:sp>
    </p:spTree>
    <p:extLst>
      <p:ext uri="{BB962C8B-B14F-4D97-AF65-F5344CB8AC3E}">
        <p14:creationId xmlns:p14="http://schemas.microsoft.com/office/powerpoint/2010/main" val="1733002636"/>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61610" y="274638"/>
            <a:ext cx="7625190" cy="1143000"/>
          </a:xfrm>
        </p:spPr>
        <p:txBody>
          <a:bodyPr/>
          <a:lstStyle>
            <a:lvl1pPr>
              <a:defRPr/>
            </a:lvl1pPr>
          </a:lstStyle>
          <a:p>
            <a:r>
              <a:rPr lang="et-EE" dirty="0" err="1"/>
              <a:t>Click</a:t>
            </a:r>
            <a:r>
              <a:rPr lang="et-EE" dirty="0"/>
              <a:t> </a:t>
            </a:r>
            <a:r>
              <a:rPr lang="et-EE" dirty="0" err="1"/>
              <a:t>to</a:t>
            </a:r>
            <a:r>
              <a:rPr lang="et-EE" dirty="0"/>
              <a:t> </a:t>
            </a:r>
            <a:r>
              <a:rPr lang="et-EE" dirty="0" err="1"/>
              <a:t>edit</a:t>
            </a:r>
            <a:r>
              <a:rPr lang="et-EE" dirty="0"/>
              <a:t> </a:t>
            </a:r>
            <a:r>
              <a:rPr lang="et-EE" dirty="0" err="1"/>
              <a:t>Master</a:t>
            </a:r>
            <a:r>
              <a:rPr lang="et-EE" dirty="0"/>
              <a:t> </a:t>
            </a:r>
            <a:r>
              <a:rPr lang="et-EE" dirty="0" err="1"/>
              <a:t>title</a:t>
            </a:r>
            <a:r>
              <a:rPr lang="et-EE" dirty="0"/>
              <a:t> </a:t>
            </a:r>
            <a:r>
              <a:rPr lang="et-EE" dirty="0" err="1"/>
              <a:t>style</a:t>
            </a:r>
            <a:endParaRPr lang="en-US" dirty="0"/>
          </a:p>
        </p:txBody>
      </p:sp>
      <p:sp>
        <p:nvSpPr>
          <p:cNvPr id="3" name="Text Placeholder 2"/>
          <p:cNvSpPr>
            <a:spLocks noGrp="1"/>
          </p:cNvSpPr>
          <p:nvPr>
            <p:ph type="body" idx="1"/>
          </p:nvPr>
        </p:nvSpPr>
        <p:spPr>
          <a:xfrm>
            <a:off x="1061610" y="1535113"/>
            <a:ext cx="378042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t-EE" dirty="0" err="1"/>
              <a:t>Click</a:t>
            </a:r>
            <a:r>
              <a:rPr lang="et-EE" dirty="0"/>
              <a:t> </a:t>
            </a:r>
            <a:r>
              <a:rPr lang="et-EE" dirty="0" err="1"/>
              <a:t>to</a:t>
            </a:r>
            <a:r>
              <a:rPr lang="et-EE" dirty="0"/>
              <a:t> </a:t>
            </a:r>
            <a:r>
              <a:rPr lang="et-EE" dirty="0" err="1"/>
              <a:t>edit</a:t>
            </a:r>
            <a:r>
              <a:rPr lang="et-EE" dirty="0"/>
              <a:t> </a:t>
            </a:r>
            <a:r>
              <a:rPr lang="et-EE" dirty="0" err="1"/>
              <a:t>Master</a:t>
            </a:r>
            <a:r>
              <a:rPr lang="et-EE" dirty="0"/>
              <a:t> </a:t>
            </a:r>
            <a:r>
              <a:rPr lang="et-EE" dirty="0" err="1"/>
              <a:t>text</a:t>
            </a:r>
            <a:r>
              <a:rPr lang="et-EE" dirty="0"/>
              <a:t> </a:t>
            </a:r>
            <a:r>
              <a:rPr lang="et-EE" dirty="0" err="1"/>
              <a:t>styles</a:t>
            </a:r>
            <a:endParaRPr lang="et-EE" dirty="0"/>
          </a:p>
        </p:txBody>
      </p:sp>
      <p:sp>
        <p:nvSpPr>
          <p:cNvPr id="4" name="Content Placeholder 3"/>
          <p:cNvSpPr>
            <a:spLocks noGrp="1"/>
          </p:cNvSpPr>
          <p:nvPr>
            <p:ph sz="half" idx="2"/>
          </p:nvPr>
        </p:nvSpPr>
        <p:spPr>
          <a:xfrm>
            <a:off x="1061610" y="2174875"/>
            <a:ext cx="37804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t-EE" dirty="0" err="1"/>
              <a:t>Click</a:t>
            </a:r>
            <a:r>
              <a:rPr lang="et-EE" dirty="0"/>
              <a:t> </a:t>
            </a:r>
            <a:r>
              <a:rPr lang="et-EE" dirty="0" err="1"/>
              <a:t>to</a:t>
            </a:r>
            <a:r>
              <a:rPr lang="et-EE" dirty="0"/>
              <a:t> </a:t>
            </a:r>
            <a:r>
              <a:rPr lang="et-EE" dirty="0" err="1"/>
              <a:t>edit</a:t>
            </a:r>
            <a:r>
              <a:rPr lang="et-EE" dirty="0"/>
              <a:t> </a:t>
            </a:r>
            <a:r>
              <a:rPr lang="et-EE" dirty="0" err="1"/>
              <a:t>Master</a:t>
            </a:r>
            <a:r>
              <a:rPr lang="et-EE" dirty="0"/>
              <a:t> </a:t>
            </a:r>
            <a:r>
              <a:rPr lang="et-EE" dirty="0" err="1"/>
              <a:t>text</a:t>
            </a:r>
            <a:r>
              <a:rPr lang="et-EE" dirty="0"/>
              <a:t> </a:t>
            </a:r>
            <a:r>
              <a:rPr lang="et-EE" dirty="0" err="1"/>
              <a:t>styles</a:t>
            </a:r>
            <a:endParaRPr lang="et-EE" dirty="0"/>
          </a:p>
          <a:p>
            <a:pPr lvl="1"/>
            <a:r>
              <a:rPr lang="et-EE" dirty="0" err="1"/>
              <a:t>Second</a:t>
            </a:r>
            <a:r>
              <a:rPr lang="et-EE" dirty="0"/>
              <a:t> </a:t>
            </a:r>
            <a:r>
              <a:rPr lang="et-EE" dirty="0" err="1"/>
              <a:t>level</a:t>
            </a:r>
            <a:endParaRPr lang="et-EE" dirty="0"/>
          </a:p>
          <a:p>
            <a:pPr lvl="2"/>
            <a:r>
              <a:rPr lang="et-EE" dirty="0" err="1"/>
              <a:t>Third</a:t>
            </a:r>
            <a:r>
              <a:rPr lang="et-EE" dirty="0"/>
              <a:t> </a:t>
            </a:r>
            <a:r>
              <a:rPr lang="et-EE" dirty="0" err="1"/>
              <a:t>level</a:t>
            </a:r>
            <a:endParaRPr lang="et-EE" dirty="0"/>
          </a:p>
          <a:p>
            <a:pPr lvl="3"/>
            <a:r>
              <a:rPr lang="et-EE" dirty="0" err="1"/>
              <a:t>Fourth</a:t>
            </a:r>
            <a:r>
              <a:rPr lang="et-EE" dirty="0"/>
              <a:t> </a:t>
            </a:r>
            <a:r>
              <a:rPr lang="et-EE" dirty="0" err="1"/>
              <a:t>level</a:t>
            </a:r>
            <a:endParaRPr lang="et-EE" dirty="0"/>
          </a:p>
          <a:p>
            <a:pPr lvl="4"/>
            <a:r>
              <a:rPr lang="et-EE" dirty="0" err="1"/>
              <a:t>Fifth</a:t>
            </a:r>
            <a:r>
              <a:rPr lang="et-EE" dirty="0"/>
              <a:t> </a:t>
            </a:r>
            <a:r>
              <a:rPr lang="et-EE" dirty="0" err="1"/>
              <a:t>level</a:t>
            </a:r>
            <a:endParaRPr lang="en-US" dirty="0"/>
          </a:p>
        </p:txBody>
      </p:sp>
      <p:sp>
        <p:nvSpPr>
          <p:cNvPr id="5" name="Text Placeholder 4"/>
          <p:cNvSpPr>
            <a:spLocks noGrp="1"/>
          </p:cNvSpPr>
          <p:nvPr>
            <p:ph type="body" sz="quarter" idx="3"/>
          </p:nvPr>
        </p:nvSpPr>
        <p:spPr>
          <a:xfrm>
            <a:off x="5067055" y="1535113"/>
            <a:ext cx="361974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t-EE" dirty="0" err="1"/>
              <a:t>Click</a:t>
            </a:r>
            <a:r>
              <a:rPr lang="et-EE" dirty="0"/>
              <a:t> </a:t>
            </a:r>
            <a:r>
              <a:rPr lang="et-EE" dirty="0" err="1"/>
              <a:t>to</a:t>
            </a:r>
            <a:r>
              <a:rPr lang="et-EE" dirty="0"/>
              <a:t> </a:t>
            </a:r>
            <a:r>
              <a:rPr lang="et-EE" dirty="0" err="1"/>
              <a:t>edit</a:t>
            </a:r>
            <a:r>
              <a:rPr lang="et-EE" dirty="0"/>
              <a:t> </a:t>
            </a:r>
            <a:r>
              <a:rPr lang="et-EE" dirty="0" err="1"/>
              <a:t>Master</a:t>
            </a:r>
            <a:r>
              <a:rPr lang="et-EE" dirty="0"/>
              <a:t> </a:t>
            </a:r>
            <a:r>
              <a:rPr lang="et-EE" dirty="0" err="1"/>
              <a:t>text</a:t>
            </a:r>
            <a:r>
              <a:rPr lang="et-EE" dirty="0"/>
              <a:t> </a:t>
            </a:r>
            <a:r>
              <a:rPr lang="et-EE" dirty="0" err="1"/>
              <a:t>styles</a:t>
            </a:r>
            <a:endParaRPr lang="et-EE" dirty="0"/>
          </a:p>
        </p:txBody>
      </p:sp>
      <p:sp>
        <p:nvSpPr>
          <p:cNvPr id="6" name="Content Placeholder 5"/>
          <p:cNvSpPr>
            <a:spLocks noGrp="1"/>
          </p:cNvSpPr>
          <p:nvPr>
            <p:ph sz="quarter" idx="4"/>
          </p:nvPr>
        </p:nvSpPr>
        <p:spPr>
          <a:xfrm>
            <a:off x="5067056" y="2168860"/>
            <a:ext cx="366475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t-EE" dirty="0" err="1"/>
              <a:t>Click</a:t>
            </a:r>
            <a:r>
              <a:rPr lang="et-EE" dirty="0"/>
              <a:t> </a:t>
            </a:r>
            <a:r>
              <a:rPr lang="et-EE" dirty="0" err="1"/>
              <a:t>to</a:t>
            </a:r>
            <a:r>
              <a:rPr lang="et-EE" dirty="0"/>
              <a:t> </a:t>
            </a:r>
            <a:r>
              <a:rPr lang="et-EE" dirty="0" err="1"/>
              <a:t>edit</a:t>
            </a:r>
            <a:r>
              <a:rPr lang="et-EE" dirty="0"/>
              <a:t> </a:t>
            </a:r>
            <a:r>
              <a:rPr lang="et-EE" dirty="0" err="1"/>
              <a:t>Master</a:t>
            </a:r>
            <a:r>
              <a:rPr lang="et-EE" dirty="0"/>
              <a:t> </a:t>
            </a:r>
            <a:r>
              <a:rPr lang="et-EE" dirty="0" err="1"/>
              <a:t>text</a:t>
            </a:r>
            <a:r>
              <a:rPr lang="et-EE" dirty="0"/>
              <a:t> </a:t>
            </a:r>
            <a:r>
              <a:rPr lang="et-EE" dirty="0" err="1"/>
              <a:t>styles</a:t>
            </a:r>
            <a:endParaRPr lang="et-EE" dirty="0"/>
          </a:p>
          <a:p>
            <a:pPr lvl="1"/>
            <a:r>
              <a:rPr lang="et-EE" dirty="0" err="1"/>
              <a:t>Second</a:t>
            </a:r>
            <a:r>
              <a:rPr lang="et-EE" dirty="0"/>
              <a:t> </a:t>
            </a:r>
            <a:r>
              <a:rPr lang="et-EE" dirty="0" err="1"/>
              <a:t>level</a:t>
            </a:r>
            <a:endParaRPr lang="et-EE" dirty="0"/>
          </a:p>
          <a:p>
            <a:pPr lvl="2"/>
            <a:r>
              <a:rPr lang="et-EE" dirty="0" err="1"/>
              <a:t>Third</a:t>
            </a:r>
            <a:r>
              <a:rPr lang="et-EE" dirty="0"/>
              <a:t> </a:t>
            </a:r>
            <a:r>
              <a:rPr lang="et-EE" dirty="0" err="1"/>
              <a:t>level</a:t>
            </a:r>
            <a:endParaRPr lang="et-EE" dirty="0"/>
          </a:p>
          <a:p>
            <a:pPr lvl="0"/>
            <a:r>
              <a:rPr lang="et-EE" dirty="0" err="1"/>
              <a:t>Fourth</a:t>
            </a:r>
            <a:r>
              <a:rPr lang="et-EE" dirty="0"/>
              <a:t> </a:t>
            </a:r>
            <a:r>
              <a:rPr lang="et-EE" dirty="0" err="1"/>
              <a:t>level</a:t>
            </a:r>
            <a:endParaRPr lang="et-EE" dirty="0"/>
          </a:p>
          <a:p>
            <a:pPr lvl="1"/>
            <a:r>
              <a:rPr lang="et-EE" dirty="0" err="1"/>
              <a:t>Fifth</a:t>
            </a:r>
            <a:r>
              <a:rPr lang="et-EE" dirty="0"/>
              <a:t> </a:t>
            </a:r>
            <a:r>
              <a:rPr lang="et-EE" dirty="0" err="1"/>
              <a:t>level</a:t>
            </a:r>
            <a:endParaRPr lang="en-US" dirty="0"/>
          </a:p>
        </p:txBody>
      </p:sp>
    </p:spTree>
    <p:extLst>
      <p:ext uri="{BB962C8B-B14F-4D97-AF65-F5344CB8AC3E}">
        <p14:creationId xmlns:p14="http://schemas.microsoft.com/office/powerpoint/2010/main" val="4100075827"/>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a:t>Click to edit Master title style</a:t>
            </a:r>
            <a:endParaRPr lang="en-US"/>
          </a:p>
        </p:txBody>
      </p:sp>
    </p:spTree>
    <p:extLst>
      <p:ext uri="{BB962C8B-B14F-4D97-AF65-F5344CB8AC3E}">
        <p14:creationId xmlns:p14="http://schemas.microsoft.com/office/powerpoint/2010/main" val="991001623"/>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417148963"/>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71600" y="273050"/>
            <a:ext cx="2655295" cy="1162050"/>
          </a:xfrm>
        </p:spPr>
        <p:txBody>
          <a:bodyPr/>
          <a:lstStyle>
            <a:lvl1pPr algn="l">
              <a:defRPr sz="2000" b="1"/>
            </a:lvl1pPr>
          </a:lstStyle>
          <a:p>
            <a:r>
              <a:rPr lang="et-EE" dirty="0" err="1"/>
              <a:t>Click</a:t>
            </a:r>
            <a:r>
              <a:rPr lang="et-EE" dirty="0"/>
              <a:t> </a:t>
            </a:r>
            <a:r>
              <a:rPr lang="et-EE" dirty="0" err="1"/>
              <a:t>to</a:t>
            </a:r>
            <a:r>
              <a:rPr lang="et-EE" dirty="0"/>
              <a:t> </a:t>
            </a:r>
            <a:r>
              <a:rPr lang="et-EE" dirty="0" err="1"/>
              <a:t>edit</a:t>
            </a:r>
            <a:r>
              <a:rPr lang="et-EE" dirty="0"/>
              <a:t> </a:t>
            </a:r>
            <a:r>
              <a:rPr lang="et-EE" dirty="0" err="1"/>
              <a:t>Master</a:t>
            </a:r>
            <a:r>
              <a:rPr lang="et-EE" dirty="0"/>
              <a:t> </a:t>
            </a:r>
            <a:r>
              <a:rPr lang="et-EE" dirty="0" err="1"/>
              <a:t>title</a:t>
            </a:r>
            <a:r>
              <a:rPr lang="et-EE" dirty="0"/>
              <a:t> </a:t>
            </a:r>
            <a:r>
              <a:rPr lang="et-EE" dirty="0" err="1"/>
              <a:t>style</a:t>
            </a:r>
            <a:endParaRPr lang="en-US" dirty="0"/>
          </a:p>
        </p:txBody>
      </p:sp>
      <p:sp>
        <p:nvSpPr>
          <p:cNvPr id="3" name="Content Placeholder 2"/>
          <p:cNvSpPr>
            <a:spLocks noGrp="1"/>
          </p:cNvSpPr>
          <p:nvPr>
            <p:ph idx="1"/>
          </p:nvPr>
        </p:nvSpPr>
        <p:spPr>
          <a:xfrm>
            <a:off x="3825735"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t-EE"/>
              <a:t>Click to edit Master text styles</a:t>
            </a:r>
          </a:p>
          <a:p>
            <a:pPr lvl="1"/>
            <a:r>
              <a:rPr lang="et-EE"/>
              <a:t>Second level</a:t>
            </a:r>
          </a:p>
          <a:p>
            <a:pPr lvl="2"/>
            <a:r>
              <a:rPr lang="et-EE"/>
              <a:t>Third level</a:t>
            </a:r>
          </a:p>
          <a:p>
            <a:pPr lvl="3"/>
            <a:r>
              <a:rPr lang="et-EE"/>
              <a:t>Fourth level</a:t>
            </a:r>
          </a:p>
          <a:p>
            <a:pPr lvl="4"/>
            <a:r>
              <a:rPr lang="et-EE"/>
              <a:t>Fifth level</a:t>
            </a:r>
            <a:endParaRPr lang="en-US"/>
          </a:p>
        </p:txBody>
      </p:sp>
      <p:sp>
        <p:nvSpPr>
          <p:cNvPr id="4" name="Text Placeholder 3"/>
          <p:cNvSpPr>
            <a:spLocks noGrp="1"/>
          </p:cNvSpPr>
          <p:nvPr>
            <p:ph type="body" sz="half" idx="2"/>
          </p:nvPr>
        </p:nvSpPr>
        <p:spPr>
          <a:xfrm>
            <a:off x="971600" y="1435100"/>
            <a:ext cx="2655295"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t-EE"/>
              <a:t>Click to edit Master text styles</a:t>
            </a:r>
          </a:p>
        </p:txBody>
      </p:sp>
    </p:spTree>
    <p:extLst>
      <p:ext uri="{BB962C8B-B14F-4D97-AF65-F5344CB8AC3E}">
        <p14:creationId xmlns:p14="http://schemas.microsoft.com/office/powerpoint/2010/main" val="961430890"/>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5">
            <a:extLst>
              <a:ext uri="{FF2B5EF4-FFF2-40B4-BE49-F238E27FC236}">
                <a16:creationId xmlns:a16="http://schemas.microsoft.com/office/drawing/2014/main" id="{24F55140-989C-4A3F-83F0-39E8CF0D45AE}"/>
              </a:ext>
            </a:extLst>
          </p:cNvPr>
          <p:cNvSpPr>
            <a:spLocks noGrp="1" noChangeArrowheads="1"/>
          </p:cNvSpPr>
          <p:nvPr>
            <p:ph type="title"/>
          </p:nvPr>
        </p:nvSpPr>
        <p:spPr bwMode="auto">
          <a:xfrm>
            <a:off x="1173163" y="233363"/>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t-EE"/>
              <a:t>Click to edit Master title style</a:t>
            </a:r>
          </a:p>
        </p:txBody>
      </p:sp>
      <p:pic>
        <p:nvPicPr>
          <p:cNvPr id="1027" name="Picture 30" descr="C:\Kooliasjad\10 kl FLA\Uuring\triip.jpg">
            <a:extLst>
              <a:ext uri="{FF2B5EF4-FFF2-40B4-BE49-F238E27FC236}">
                <a16:creationId xmlns:a16="http://schemas.microsoft.com/office/drawing/2014/main" id="{93CB661E-46DE-49FA-8770-FFBB31D88F11}"/>
              </a:ext>
            </a:extLst>
          </p:cNvPr>
          <p:cNvPicPr>
            <a:picLocks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161925" y="0"/>
            <a:ext cx="8540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 name="TextBox 31">
            <a:extLst>
              <a:ext uri="{FF2B5EF4-FFF2-40B4-BE49-F238E27FC236}">
                <a16:creationId xmlns:a16="http://schemas.microsoft.com/office/drawing/2014/main" id="{0F269917-EB15-4134-909C-2F39976E486E}"/>
              </a:ext>
            </a:extLst>
          </p:cNvPr>
          <p:cNvSpPr txBox="1"/>
          <p:nvPr userDrawn="1"/>
        </p:nvSpPr>
        <p:spPr>
          <a:xfrm>
            <a:off x="8307415" y="6264315"/>
            <a:ext cx="557213" cy="457200"/>
          </a:xfrm>
          <a:prstGeom prst="rect">
            <a:avLst/>
          </a:prstGeom>
          <a:noFill/>
          <a:effectLst>
            <a:outerShdw blurRad="203200" dist="38100" dir="5400000" algn="ctr" rotWithShape="0">
              <a:schemeClr val="bg1"/>
            </a:outerShdw>
          </a:effectLst>
        </p:spPr>
        <p:txBody>
          <a:bodyPr wrap="none">
            <a:spAutoFit/>
          </a:bodyPr>
          <a:lstStyle>
            <a:lvl1pPr>
              <a:defRPr sz="2400">
                <a:solidFill>
                  <a:schemeClr val="tx1"/>
                </a:solidFill>
                <a:latin typeface="Times New Roman" panose="02020603050405020304" pitchFamily="18" charset="0"/>
                <a:ea typeface="MS PGothic" panose="020B0600070205080204" pitchFamily="34" charset="-128"/>
              </a:defRPr>
            </a:lvl1pPr>
            <a:lvl2pPr marL="742950" indent="-285750">
              <a:defRPr sz="2400">
                <a:solidFill>
                  <a:schemeClr val="tx1"/>
                </a:solidFill>
                <a:latin typeface="Times New Roman" panose="02020603050405020304" pitchFamily="18" charset="0"/>
                <a:ea typeface="MS PGothic" panose="020B0600070205080204" pitchFamily="34" charset="-128"/>
              </a:defRPr>
            </a:lvl2pPr>
            <a:lvl3pPr marL="1143000" indent="-228600">
              <a:defRPr sz="2400">
                <a:solidFill>
                  <a:schemeClr val="tx1"/>
                </a:solidFill>
                <a:latin typeface="Times New Roman" panose="02020603050405020304" pitchFamily="18" charset="0"/>
                <a:ea typeface="MS PGothic" panose="020B0600070205080204" pitchFamily="34" charset="-128"/>
              </a:defRPr>
            </a:lvl3pPr>
            <a:lvl4pPr marL="1600200" indent="-228600">
              <a:defRPr sz="2400">
                <a:solidFill>
                  <a:schemeClr val="tx1"/>
                </a:solidFill>
                <a:latin typeface="Times New Roman" panose="02020603050405020304" pitchFamily="18" charset="0"/>
                <a:ea typeface="MS PGothic" panose="020B0600070205080204" pitchFamily="34" charset="-128"/>
              </a:defRPr>
            </a:lvl4pPr>
            <a:lvl5pPr marL="2057400" indent="-228600">
              <a:defRPr sz="2400">
                <a:solidFill>
                  <a:schemeClr val="tx1"/>
                </a:solidFill>
                <a:latin typeface="Times New Roman" panose="02020603050405020304" pitchFamily="18" charset="0"/>
                <a:ea typeface="MS PGothic" panose="020B0600070205080204" pitchFamily="34" charset="-128"/>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9pPr>
          </a:lstStyle>
          <a:p>
            <a:pPr algn="ctr">
              <a:defRPr/>
            </a:pPr>
            <a:fld id="{01134788-646B-4946-A6FF-61006F003EB8}" type="slidenum">
              <a:rPr lang="et-EE" altLang="et-EE" smtClean="0">
                <a:solidFill>
                  <a:srgbClr val="000066"/>
                </a:solidFill>
                <a:latin typeface="Arial" panose="020B0604020202020204" pitchFamily="34" charset="0"/>
              </a:rPr>
              <a:pPr algn="ctr">
                <a:defRPr/>
              </a:pPr>
              <a:t>‹#›</a:t>
            </a:fld>
            <a:endParaRPr lang="et-EE" altLang="et-EE" dirty="0">
              <a:solidFill>
                <a:srgbClr val="000066"/>
              </a:solidFill>
              <a:latin typeface="Arial" panose="020B0604020202020204" pitchFamily="34" charset="0"/>
            </a:endParaRPr>
          </a:p>
        </p:txBody>
      </p:sp>
      <p:sp>
        <p:nvSpPr>
          <p:cNvPr id="1029" name="Rectangle 26">
            <a:extLst>
              <a:ext uri="{FF2B5EF4-FFF2-40B4-BE49-F238E27FC236}">
                <a16:creationId xmlns:a16="http://schemas.microsoft.com/office/drawing/2014/main" id="{B7D502D5-0AE1-4F07-9AEE-144C6C90B5BB}"/>
              </a:ext>
            </a:extLst>
          </p:cNvPr>
          <p:cNvSpPr>
            <a:spLocks noGrp="1" noChangeArrowheads="1"/>
          </p:cNvSpPr>
          <p:nvPr>
            <p:ph type="body" idx="1"/>
          </p:nvPr>
        </p:nvSpPr>
        <p:spPr bwMode="auto">
          <a:xfrm>
            <a:off x="1173163" y="1493838"/>
            <a:ext cx="7772400" cy="4519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t-EE"/>
              <a:t>Click to edit Master text styles</a:t>
            </a:r>
          </a:p>
          <a:p>
            <a:pPr lvl="1"/>
            <a:r>
              <a:rPr lang="en-US" altLang="et-EE"/>
              <a:t>Second level</a:t>
            </a:r>
          </a:p>
          <a:p>
            <a:pPr lvl="2"/>
            <a:r>
              <a:rPr lang="en-US" altLang="et-EE"/>
              <a:t>Third level</a:t>
            </a:r>
          </a:p>
          <a:p>
            <a:pPr lvl="3"/>
            <a:r>
              <a:rPr lang="en-US" altLang="et-EE"/>
              <a:t>Fourth level</a:t>
            </a:r>
          </a:p>
          <a:p>
            <a:pPr lvl="4"/>
            <a:r>
              <a:rPr lang="en-US" altLang="et-EE"/>
              <a:t>Fifth level</a:t>
            </a:r>
          </a:p>
        </p:txBody>
      </p:sp>
    </p:spTree>
  </p:cSld>
  <p:clrMap bg1="lt1" tx1="dk1" bg2="lt2" tx2="dk2" accent1="accent1" accent2="accent2" accent3="accent3" accent4="accent4" accent5="accent5" accent6="accent6" hlink="hlink" folHlink="folHlink"/>
  <p:sldLayoutIdLst>
    <p:sldLayoutId id="2147484069" r:id="rId1"/>
    <p:sldLayoutId id="2147484070" r:id="rId2"/>
    <p:sldLayoutId id="2147484059" r:id="rId3"/>
    <p:sldLayoutId id="2147484060" r:id="rId4"/>
    <p:sldLayoutId id="2147484061" r:id="rId5"/>
    <p:sldLayoutId id="2147484062" r:id="rId6"/>
    <p:sldLayoutId id="2147484063" r:id="rId7"/>
    <p:sldLayoutId id="2147484064" r:id="rId8"/>
    <p:sldLayoutId id="2147484065" r:id="rId9"/>
    <p:sldLayoutId id="2147484066" r:id="rId10"/>
    <p:sldLayoutId id="2147484067" r:id="rId11"/>
    <p:sldLayoutId id="2147484068" r:id="rId12"/>
  </p:sldLayoutIdLst>
  <p:transition/>
  <p:hf sldNum="0" hdr="0" ftr="0"/>
  <p:txStyles>
    <p:titleStyle>
      <a:lvl1pPr algn="l" rtl="0" eaLnBrk="0" fontAlgn="base" hangingPunct="0">
        <a:spcBef>
          <a:spcPct val="0"/>
        </a:spcBef>
        <a:spcAft>
          <a:spcPct val="0"/>
        </a:spcAft>
        <a:defRPr kumimoji="1" sz="4400">
          <a:solidFill>
            <a:srgbClr val="00589A"/>
          </a:solidFill>
          <a:latin typeface="+mn-lt"/>
          <a:ea typeface="MS PGothic" pitchFamily="34" charset="-128"/>
          <a:cs typeface="ＭＳ Ｐゴシック" pitchFamily="-111" charset="-128"/>
        </a:defRPr>
      </a:lvl1pPr>
      <a:lvl2pPr algn="l" rtl="0" eaLnBrk="0" fontAlgn="base" hangingPunct="0">
        <a:spcBef>
          <a:spcPct val="0"/>
        </a:spcBef>
        <a:spcAft>
          <a:spcPct val="0"/>
        </a:spcAft>
        <a:defRPr kumimoji="1" sz="4400">
          <a:solidFill>
            <a:srgbClr val="00589A"/>
          </a:solidFill>
          <a:latin typeface="Arial" pitchFamily="34" charset="0"/>
          <a:ea typeface="MS PGothic" pitchFamily="34" charset="-128"/>
          <a:cs typeface="ＭＳ Ｐゴシック" pitchFamily="-111" charset="-128"/>
        </a:defRPr>
      </a:lvl2pPr>
      <a:lvl3pPr algn="l" rtl="0" eaLnBrk="0" fontAlgn="base" hangingPunct="0">
        <a:spcBef>
          <a:spcPct val="0"/>
        </a:spcBef>
        <a:spcAft>
          <a:spcPct val="0"/>
        </a:spcAft>
        <a:defRPr kumimoji="1" sz="4400">
          <a:solidFill>
            <a:srgbClr val="00589A"/>
          </a:solidFill>
          <a:latin typeface="Arial" pitchFamily="34" charset="0"/>
          <a:ea typeface="MS PGothic" pitchFamily="34" charset="-128"/>
          <a:cs typeface="ＭＳ Ｐゴシック" pitchFamily="-111" charset="-128"/>
        </a:defRPr>
      </a:lvl3pPr>
      <a:lvl4pPr algn="l" rtl="0" eaLnBrk="0" fontAlgn="base" hangingPunct="0">
        <a:spcBef>
          <a:spcPct val="0"/>
        </a:spcBef>
        <a:spcAft>
          <a:spcPct val="0"/>
        </a:spcAft>
        <a:defRPr kumimoji="1" sz="4400">
          <a:solidFill>
            <a:srgbClr val="00589A"/>
          </a:solidFill>
          <a:latin typeface="Arial" pitchFamily="34" charset="0"/>
          <a:ea typeface="MS PGothic" pitchFamily="34" charset="-128"/>
          <a:cs typeface="ＭＳ Ｐゴシック" pitchFamily="-111" charset="-128"/>
        </a:defRPr>
      </a:lvl4pPr>
      <a:lvl5pPr algn="l" rtl="0" eaLnBrk="0" fontAlgn="base" hangingPunct="0">
        <a:spcBef>
          <a:spcPct val="0"/>
        </a:spcBef>
        <a:spcAft>
          <a:spcPct val="0"/>
        </a:spcAft>
        <a:defRPr kumimoji="1" sz="4400">
          <a:solidFill>
            <a:srgbClr val="00589A"/>
          </a:solidFill>
          <a:latin typeface="Arial" pitchFamily="34" charset="0"/>
          <a:ea typeface="MS PGothic" pitchFamily="34" charset="-128"/>
          <a:cs typeface="ＭＳ Ｐゴシック" pitchFamily="-111" charset="-128"/>
        </a:defRPr>
      </a:lvl5pPr>
      <a:lvl6pPr marL="457200" algn="l" rtl="0" eaLnBrk="0" fontAlgn="base" hangingPunct="0">
        <a:spcBef>
          <a:spcPct val="0"/>
        </a:spcBef>
        <a:spcAft>
          <a:spcPct val="0"/>
        </a:spcAft>
        <a:defRPr kumimoji="1" sz="4400">
          <a:solidFill>
            <a:schemeClr val="tx2"/>
          </a:solidFill>
          <a:latin typeface="Times New Roman" pitchFamily="-105" charset="0"/>
        </a:defRPr>
      </a:lvl6pPr>
      <a:lvl7pPr marL="914400" algn="l" rtl="0" eaLnBrk="0" fontAlgn="base" hangingPunct="0">
        <a:spcBef>
          <a:spcPct val="0"/>
        </a:spcBef>
        <a:spcAft>
          <a:spcPct val="0"/>
        </a:spcAft>
        <a:defRPr kumimoji="1" sz="4400">
          <a:solidFill>
            <a:schemeClr val="tx2"/>
          </a:solidFill>
          <a:latin typeface="Times New Roman" pitchFamily="-105" charset="0"/>
        </a:defRPr>
      </a:lvl7pPr>
      <a:lvl8pPr marL="1371600" algn="l" rtl="0" eaLnBrk="0" fontAlgn="base" hangingPunct="0">
        <a:spcBef>
          <a:spcPct val="0"/>
        </a:spcBef>
        <a:spcAft>
          <a:spcPct val="0"/>
        </a:spcAft>
        <a:defRPr kumimoji="1" sz="4400">
          <a:solidFill>
            <a:schemeClr val="tx2"/>
          </a:solidFill>
          <a:latin typeface="Times New Roman" pitchFamily="-105" charset="0"/>
        </a:defRPr>
      </a:lvl8pPr>
      <a:lvl9pPr marL="1828800" algn="l" rtl="0" eaLnBrk="0" fontAlgn="base" hangingPunct="0">
        <a:spcBef>
          <a:spcPct val="0"/>
        </a:spcBef>
        <a:spcAft>
          <a:spcPct val="0"/>
        </a:spcAft>
        <a:defRPr kumimoji="1" sz="4400">
          <a:solidFill>
            <a:schemeClr val="tx2"/>
          </a:solidFill>
          <a:latin typeface="Times New Roman" pitchFamily="-105" charset="0"/>
        </a:defRPr>
      </a:lvl9pPr>
    </p:titleStyle>
    <p:bodyStyle>
      <a:lvl1pPr marL="342900" indent="-342900" algn="l" rtl="0" eaLnBrk="0" fontAlgn="base" hangingPunct="0">
        <a:spcBef>
          <a:spcPct val="20000"/>
        </a:spcBef>
        <a:spcAft>
          <a:spcPct val="0"/>
        </a:spcAft>
        <a:buClr>
          <a:srgbClr val="0070C0"/>
        </a:buClr>
        <a:buSzPct val="70000"/>
        <a:buFont typeface="Monotype Sorts" charset="2"/>
        <a:buChar char="n"/>
        <a:defRPr kumimoji="1" sz="3200">
          <a:solidFill>
            <a:schemeClr val="tx1"/>
          </a:solidFill>
          <a:latin typeface="+mn-lt"/>
          <a:ea typeface="MS PGothic" pitchFamily="34" charset="-128"/>
          <a:cs typeface="ＭＳ Ｐゴシック" pitchFamily="-111" charset="-128"/>
        </a:defRPr>
      </a:lvl1pPr>
      <a:lvl2pPr marL="742950" indent="-285750" algn="l" rtl="0" eaLnBrk="0" fontAlgn="base" hangingPunct="0">
        <a:spcBef>
          <a:spcPct val="20000"/>
        </a:spcBef>
        <a:spcAft>
          <a:spcPct val="0"/>
        </a:spcAft>
        <a:buClr>
          <a:srgbClr val="122D84"/>
        </a:buClr>
        <a:buChar char="–"/>
        <a:defRPr kumimoji="1" sz="2800">
          <a:solidFill>
            <a:schemeClr val="tx1"/>
          </a:solidFill>
          <a:latin typeface="+mn-lt"/>
          <a:ea typeface="MS PGothic" pitchFamily="34" charset="-128"/>
        </a:defRPr>
      </a:lvl2pPr>
      <a:lvl3pPr marL="1143000" indent="-228600" algn="l" rtl="0" eaLnBrk="0" fontAlgn="base" hangingPunct="0">
        <a:spcBef>
          <a:spcPct val="20000"/>
        </a:spcBef>
        <a:spcAft>
          <a:spcPct val="0"/>
        </a:spcAft>
        <a:buClr>
          <a:srgbClr val="0D3269"/>
        </a:buClr>
        <a:buChar char="•"/>
        <a:defRPr kumimoji="1" sz="2400">
          <a:solidFill>
            <a:schemeClr val="tx1"/>
          </a:solidFill>
          <a:latin typeface="+mn-lt"/>
          <a:ea typeface="MS PGothic" pitchFamily="34" charset="-128"/>
        </a:defRPr>
      </a:lvl3pPr>
      <a:lvl4pPr marL="1600200" indent="-228600" algn="l" rtl="0" eaLnBrk="0" fontAlgn="base" hangingPunct="0">
        <a:spcBef>
          <a:spcPct val="20000"/>
        </a:spcBef>
        <a:spcAft>
          <a:spcPct val="0"/>
        </a:spcAft>
        <a:buChar char="–"/>
        <a:defRPr kumimoji="1" sz="2000">
          <a:solidFill>
            <a:schemeClr val="tx1"/>
          </a:solidFill>
          <a:latin typeface="+mn-lt"/>
          <a:ea typeface="MS PGothic" pitchFamily="34" charset="-128"/>
        </a:defRPr>
      </a:lvl4pPr>
      <a:lvl5pPr marL="2057400" indent="-228600" algn="l" rtl="0" eaLnBrk="0" fontAlgn="base" hangingPunct="0">
        <a:spcBef>
          <a:spcPct val="20000"/>
        </a:spcBef>
        <a:spcAft>
          <a:spcPct val="0"/>
        </a:spcAft>
        <a:buChar char="»"/>
        <a:defRPr kumimoji="1" sz="2000">
          <a:solidFill>
            <a:schemeClr val="tx1"/>
          </a:solidFill>
          <a:latin typeface="+mn-lt"/>
          <a:ea typeface="MS PGothic" pitchFamily="34" charset="-128"/>
        </a:defRPr>
      </a:lvl5pPr>
      <a:lvl6pPr marL="2514600" indent="-228600" algn="l" rtl="0" eaLnBrk="0" fontAlgn="base" hangingPunct="0">
        <a:spcBef>
          <a:spcPct val="20000"/>
        </a:spcBef>
        <a:spcAft>
          <a:spcPct val="0"/>
        </a:spcAft>
        <a:buChar char="»"/>
        <a:defRPr kumimoji="1" sz="2000">
          <a:solidFill>
            <a:schemeClr val="tx1"/>
          </a:solidFill>
          <a:latin typeface="+mn-lt"/>
          <a:ea typeface="ＭＳ Ｐゴシック" pitchFamily="-105" charset="-128"/>
        </a:defRPr>
      </a:lvl6pPr>
      <a:lvl7pPr marL="2971800" indent="-228600" algn="l" rtl="0" eaLnBrk="0" fontAlgn="base" hangingPunct="0">
        <a:spcBef>
          <a:spcPct val="20000"/>
        </a:spcBef>
        <a:spcAft>
          <a:spcPct val="0"/>
        </a:spcAft>
        <a:buChar char="»"/>
        <a:defRPr kumimoji="1" sz="2000">
          <a:solidFill>
            <a:schemeClr val="tx1"/>
          </a:solidFill>
          <a:latin typeface="+mn-lt"/>
          <a:ea typeface="ＭＳ Ｐゴシック" pitchFamily="-105" charset="-128"/>
        </a:defRPr>
      </a:lvl7pPr>
      <a:lvl8pPr marL="3429000" indent="-228600" algn="l" rtl="0" eaLnBrk="0" fontAlgn="base" hangingPunct="0">
        <a:spcBef>
          <a:spcPct val="20000"/>
        </a:spcBef>
        <a:spcAft>
          <a:spcPct val="0"/>
        </a:spcAft>
        <a:buChar char="»"/>
        <a:defRPr kumimoji="1" sz="2000">
          <a:solidFill>
            <a:schemeClr val="tx1"/>
          </a:solidFill>
          <a:latin typeface="+mn-lt"/>
          <a:ea typeface="ＭＳ Ｐゴシック" pitchFamily="-105" charset="-128"/>
        </a:defRPr>
      </a:lvl8pPr>
      <a:lvl9pPr marL="3886200" indent="-228600" algn="l" rtl="0" eaLnBrk="0" fontAlgn="base" hangingPunct="0">
        <a:spcBef>
          <a:spcPct val="20000"/>
        </a:spcBef>
        <a:spcAft>
          <a:spcPct val="0"/>
        </a:spcAft>
        <a:buChar char="»"/>
        <a:defRPr kumimoji="1" sz="2000">
          <a:solidFill>
            <a:schemeClr val="tx1"/>
          </a:solidFill>
          <a:latin typeface="+mn-lt"/>
          <a:ea typeface="ＭＳ Ｐゴシック" pitchFamily="-105"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4">
            <a:extLst>
              <a:ext uri="{FF2B5EF4-FFF2-40B4-BE49-F238E27FC236}">
                <a16:creationId xmlns:a16="http://schemas.microsoft.com/office/drawing/2014/main" id="{88A477C5-7330-4D05-9A93-6AF6834E07D7}"/>
              </a:ext>
            </a:extLst>
          </p:cNvPr>
          <p:cNvSpPr>
            <a:spLocks noGrp="1" noChangeArrowheads="1"/>
          </p:cNvSpPr>
          <p:nvPr>
            <p:ph type="ctrTitle" idx="4294967295"/>
          </p:nvPr>
        </p:nvSpPr>
        <p:spPr>
          <a:xfrm>
            <a:off x="701675" y="1193800"/>
            <a:ext cx="7772400" cy="1470025"/>
          </a:xfrm>
        </p:spPr>
        <p:txBody>
          <a:bodyPr/>
          <a:lstStyle/>
          <a:p>
            <a:pPr algn="ctr"/>
            <a:r>
              <a:rPr lang="et-EE" altLang="et-EE" dirty="0"/>
              <a:t>Haridussaun Saaremaa </a:t>
            </a:r>
            <a:r>
              <a:rPr lang="et-EE" altLang="et-EE" dirty="0" err="1"/>
              <a:t>Ühisgümnaasiumi</a:t>
            </a:r>
            <a:r>
              <a:rPr lang="et-EE" altLang="et-EE" dirty="0"/>
              <a:t> moodi</a:t>
            </a:r>
          </a:p>
        </p:txBody>
      </p:sp>
      <p:sp>
        <p:nvSpPr>
          <p:cNvPr id="5123" name="Rectangle 5">
            <a:extLst>
              <a:ext uri="{FF2B5EF4-FFF2-40B4-BE49-F238E27FC236}">
                <a16:creationId xmlns:a16="http://schemas.microsoft.com/office/drawing/2014/main" id="{178DE1D4-C42A-496A-8865-F8CF5CAB6ADC}"/>
              </a:ext>
            </a:extLst>
          </p:cNvPr>
          <p:cNvSpPr>
            <a:spLocks noGrp="1" noChangeArrowheads="1"/>
          </p:cNvSpPr>
          <p:nvPr>
            <p:ph type="subTitle" idx="4294967295"/>
          </p:nvPr>
        </p:nvSpPr>
        <p:spPr>
          <a:xfrm>
            <a:off x="1422400" y="4778375"/>
            <a:ext cx="6400800" cy="1260916"/>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indent="0" algn="ctr">
              <a:buNone/>
            </a:pPr>
            <a:r>
              <a:rPr lang="et-EE" altLang="et-EE" sz="2800" dirty="0"/>
              <a:t>HEV õpilased </a:t>
            </a:r>
            <a:r>
              <a:rPr lang="et-EE" altLang="et-EE" sz="2800" dirty="0" err="1"/>
              <a:t>SÜGis</a:t>
            </a:r>
            <a:endParaRPr lang="et-EE" altLang="et-EE" sz="2800" dirty="0"/>
          </a:p>
          <a:p>
            <a:pPr marL="0" indent="0" algn="ctr">
              <a:buFont typeface="Monotype Sorts" charset="2"/>
              <a:buNone/>
            </a:pPr>
            <a:r>
              <a:rPr lang="et-EE" altLang="et-EE" sz="2800" dirty="0"/>
              <a:t>Marek Schapel</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09D6C134-EDCC-422D-88E2-F2816FCE2D74}"/>
              </a:ext>
            </a:extLst>
          </p:cNvPr>
          <p:cNvSpPr>
            <a:spLocks noGrp="1" noChangeArrowheads="1"/>
          </p:cNvSpPr>
          <p:nvPr>
            <p:ph type="title" idx="4294967295"/>
          </p:nvPr>
        </p:nvSpPr>
        <p:spPr>
          <a:xfrm>
            <a:off x="1173163" y="233363"/>
            <a:ext cx="7772400" cy="855662"/>
          </a:xfrm>
        </p:spPr>
        <p:txBody>
          <a:bodyPr/>
          <a:lstStyle/>
          <a:p>
            <a:r>
              <a:rPr lang="et-EE" altLang="et-EE" dirty="0"/>
              <a:t>HEV klassides</a:t>
            </a:r>
            <a:endParaRPr lang="et-EE" altLang="et-EE" dirty="0">
              <a:cs typeface="Arial" panose="020B0604020202020204" pitchFamily="34" charset="0"/>
            </a:endParaRPr>
          </a:p>
        </p:txBody>
      </p:sp>
      <p:sp>
        <p:nvSpPr>
          <p:cNvPr id="7171" name="Rectangle 3">
            <a:extLst>
              <a:ext uri="{FF2B5EF4-FFF2-40B4-BE49-F238E27FC236}">
                <a16:creationId xmlns:a16="http://schemas.microsoft.com/office/drawing/2014/main" id="{42859BA7-8A96-433D-8C5C-0374C23F179B}"/>
              </a:ext>
            </a:extLst>
          </p:cNvPr>
          <p:cNvSpPr>
            <a:spLocks noGrp="1" noChangeArrowheads="1"/>
          </p:cNvSpPr>
          <p:nvPr>
            <p:ph type="body" idx="4294967295"/>
          </p:nvPr>
        </p:nvSpPr>
        <p:spPr>
          <a:xfrm>
            <a:off x="1173163" y="1178750"/>
            <a:ext cx="7772400" cy="5130570"/>
          </a:xfrm>
        </p:spPr>
        <p:txBody>
          <a:bodyPr/>
          <a:lstStyle/>
          <a:p>
            <a:r>
              <a:rPr lang="et-EE" altLang="et-EE" sz="2800" dirty="0"/>
              <a:t>kehaline kasvatus koos 1. – 3. klassidel ja 4.c ja 4.e klassidel</a:t>
            </a:r>
          </a:p>
          <a:p>
            <a:r>
              <a:rPr lang="et-EE" altLang="et-EE" sz="2800" dirty="0"/>
              <a:t>5.c, 5.e, 6.c ja 6.e klass tavaklassidega koos kehalises ja tööõpetuses;</a:t>
            </a:r>
          </a:p>
          <a:p>
            <a:r>
              <a:rPr lang="et-EE" altLang="et-EE" sz="2800" dirty="0"/>
              <a:t>7.c koos tavaklassiga tööõpetuses;</a:t>
            </a:r>
          </a:p>
          <a:p>
            <a:r>
              <a:rPr lang="et-EE" altLang="et-EE" sz="2800" dirty="0"/>
              <a:t>8.c ja 9.c koos tavaklassidega kehalises, tööõpetuses, kunstis, muusikas;</a:t>
            </a:r>
          </a:p>
          <a:p>
            <a:r>
              <a:rPr lang="et-EE" altLang="et-EE" sz="2800" dirty="0"/>
              <a:t>7.c, 8.c, 9.c loodusainetes erialaõpetajate õpetada.</a:t>
            </a:r>
          </a:p>
        </p:txBody>
      </p:sp>
    </p:spTree>
    <p:extLst>
      <p:ext uri="{BB962C8B-B14F-4D97-AF65-F5344CB8AC3E}">
        <p14:creationId xmlns:p14="http://schemas.microsoft.com/office/powerpoint/2010/main" val="392571237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170"/>
                                        </p:tgtEl>
                                        <p:attrNameLst>
                                          <p:attrName>style.visibility</p:attrName>
                                        </p:attrNameLst>
                                      </p:cBhvr>
                                      <p:to>
                                        <p:strVal val="visible"/>
                                      </p:to>
                                    </p:set>
                                    <p:animEffect transition="in" filter="barn(inVertical)">
                                      <p:cBhvr>
                                        <p:cTn id="7" dur="500"/>
                                        <p:tgtEl>
                                          <p:spTgt spid="7170"/>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7171">
                                            <p:txEl>
                                              <p:pRg st="0" end="0"/>
                                            </p:txEl>
                                          </p:spTgt>
                                        </p:tgtEl>
                                        <p:attrNameLst>
                                          <p:attrName>style.visibility</p:attrName>
                                        </p:attrNameLst>
                                      </p:cBhvr>
                                      <p:to>
                                        <p:strVal val="visible"/>
                                      </p:to>
                                    </p:set>
                                    <p:animEffect transition="in" filter="barn(inVertical)">
                                      <p:cBhvr>
                                        <p:cTn id="12" dur="500"/>
                                        <p:tgtEl>
                                          <p:spTgt spid="717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7171">
                                            <p:txEl>
                                              <p:pRg st="1" end="1"/>
                                            </p:txEl>
                                          </p:spTgt>
                                        </p:tgtEl>
                                        <p:attrNameLst>
                                          <p:attrName>style.visibility</p:attrName>
                                        </p:attrNameLst>
                                      </p:cBhvr>
                                      <p:to>
                                        <p:strVal val="visible"/>
                                      </p:to>
                                    </p:set>
                                    <p:animEffect transition="in" filter="barn(inVertical)">
                                      <p:cBhvr>
                                        <p:cTn id="17" dur="500"/>
                                        <p:tgtEl>
                                          <p:spTgt spid="7171">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7171">
                                            <p:txEl>
                                              <p:pRg st="2" end="2"/>
                                            </p:txEl>
                                          </p:spTgt>
                                        </p:tgtEl>
                                        <p:attrNameLst>
                                          <p:attrName>style.visibility</p:attrName>
                                        </p:attrNameLst>
                                      </p:cBhvr>
                                      <p:to>
                                        <p:strVal val="visible"/>
                                      </p:to>
                                    </p:set>
                                    <p:animEffect transition="in" filter="barn(inVertical)">
                                      <p:cBhvr>
                                        <p:cTn id="22" dur="500"/>
                                        <p:tgtEl>
                                          <p:spTgt spid="7171">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7171">
                                            <p:txEl>
                                              <p:pRg st="3" end="3"/>
                                            </p:txEl>
                                          </p:spTgt>
                                        </p:tgtEl>
                                        <p:attrNameLst>
                                          <p:attrName>style.visibility</p:attrName>
                                        </p:attrNameLst>
                                      </p:cBhvr>
                                      <p:to>
                                        <p:strVal val="visible"/>
                                      </p:to>
                                    </p:set>
                                    <p:animEffect transition="in" filter="barn(inVertical)">
                                      <p:cBhvr>
                                        <p:cTn id="27" dur="500"/>
                                        <p:tgtEl>
                                          <p:spTgt spid="7171">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7171">
                                            <p:txEl>
                                              <p:pRg st="4" end="4"/>
                                            </p:txEl>
                                          </p:spTgt>
                                        </p:tgtEl>
                                        <p:attrNameLst>
                                          <p:attrName>style.visibility</p:attrName>
                                        </p:attrNameLst>
                                      </p:cBhvr>
                                      <p:to>
                                        <p:strVal val="visible"/>
                                      </p:to>
                                    </p:set>
                                    <p:animEffect transition="in" filter="barn(inVertical)">
                                      <p:cBhvr>
                                        <p:cTn id="32" dur="500"/>
                                        <p:tgtEl>
                                          <p:spTgt spid="717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p:bldP spid="7171" grpId="0" build="p"/>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09D6C134-EDCC-422D-88E2-F2816FCE2D74}"/>
              </a:ext>
            </a:extLst>
          </p:cNvPr>
          <p:cNvSpPr>
            <a:spLocks noGrp="1" noChangeArrowheads="1"/>
          </p:cNvSpPr>
          <p:nvPr>
            <p:ph type="title" idx="4294967295"/>
          </p:nvPr>
        </p:nvSpPr>
        <p:spPr>
          <a:xfrm>
            <a:off x="1173163" y="233363"/>
            <a:ext cx="7772400" cy="855662"/>
          </a:xfrm>
        </p:spPr>
        <p:txBody>
          <a:bodyPr/>
          <a:lstStyle/>
          <a:p>
            <a:r>
              <a:rPr lang="et-EE" altLang="et-EE" dirty="0"/>
              <a:t>Probleemid</a:t>
            </a:r>
            <a:endParaRPr lang="et-EE" altLang="et-EE" dirty="0">
              <a:cs typeface="Arial" panose="020B0604020202020204" pitchFamily="34" charset="0"/>
            </a:endParaRPr>
          </a:p>
        </p:txBody>
      </p:sp>
      <p:sp>
        <p:nvSpPr>
          <p:cNvPr id="7171" name="Rectangle 3">
            <a:extLst>
              <a:ext uri="{FF2B5EF4-FFF2-40B4-BE49-F238E27FC236}">
                <a16:creationId xmlns:a16="http://schemas.microsoft.com/office/drawing/2014/main" id="{42859BA7-8A96-433D-8C5C-0374C23F179B}"/>
              </a:ext>
            </a:extLst>
          </p:cNvPr>
          <p:cNvSpPr>
            <a:spLocks noGrp="1" noChangeArrowheads="1"/>
          </p:cNvSpPr>
          <p:nvPr>
            <p:ph type="body" idx="4294967295"/>
          </p:nvPr>
        </p:nvSpPr>
        <p:spPr>
          <a:xfrm>
            <a:off x="1173163" y="1178750"/>
            <a:ext cx="7772400" cy="5130570"/>
          </a:xfrm>
        </p:spPr>
        <p:txBody>
          <a:bodyPr/>
          <a:lstStyle/>
          <a:p>
            <a:r>
              <a:rPr lang="et-EE" altLang="et-EE" sz="2800" dirty="0"/>
              <a:t>vähe ruumi vahetundides;</a:t>
            </a:r>
          </a:p>
          <a:p>
            <a:r>
              <a:rPr lang="et-EE" altLang="et-EE" sz="2800" dirty="0"/>
              <a:t>puudub nn aula;</a:t>
            </a:r>
          </a:p>
          <a:p>
            <a:r>
              <a:rPr lang="et-EE" altLang="et-EE" sz="2800" dirty="0"/>
              <a:t>puudub suur õpetajate tuba;</a:t>
            </a:r>
          </a:p>
          <a:p>
            <a:r>
              <a:rPr lang="et-EE" altLang="et-EE" sz="2800" dirty="0"/>
              <a:t>abiõpetajate puudus;</a:t>
            </a:r>
          </a:p>
          <a:p>
            <a:r>
              <a:rPr lang="et-EE" altLang="et-EE" sz="2800" dirty="0"/>
              <a:t>tavaklasside õpetajad kardavad õpetada HEV-klassides.</a:t>
            </a:r>
          </a:p>
        </p:txBody>
      </p:sp>
    </p:spTree>
    <p:extLst>
      <p:ext uri="{BB962C8B-B14F-4D97-AF65-F5344CB8AC3E}">
        <p14:creationId xmlns:p14="http://schemas.microsoft.com/office/powerpoint/2010/main" val="180572961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170"/>
                                        </p:tgtEl>
                                        <p:attrNameLst>
                                          <p:attrName>style.visibility</p:attrName>
                                        </p:attrNameLst>
                                      </p:cBhvr>
                                      <p:to>
                                        <p:strVal val="visible"/>
                                      </p:to>
                                    </p:set>
                                    <p:animEffect transition="in" filter="barn(inVertical)">
                                      <p:cBhvr>
                                        <p:cTn id="7" dur="500"/>
                                        <p:tgtEl>
                                          <p:spTgt spid="7170"/>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7171">
                                            <p:txEl>
                                              <p:pRg st="0" end="0"/>
                                            </p:txEl>
                                          </p:spTgt>
                                        </p:tgtEl>
                                        <p:attrNameLst>
                                          <p:attrName>style.visibility</p:attrName>
                                        </p:attrNameLst>
                                      </p:cBhvr>
                                      <p:to>
                                        <p:strVal val="visible"/>
                                      </p:to>
                                    </p:set>
                                    <p:animEffect transition="in" filter="barn(inVertical)">
                                      <p:cBhvr>
                                        <p:cTn id="12" dur="500"/>
                                        <p:tgtEl>
                                          <p:spTgt spid="717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7171">
                                            <p:txEl>
                                              <p:pRg st="1" end="1"/>
                                            </p:txEl>
                                          </p:spTgt>
                                        </p:tgtEl>
                                        <p:attrNameLst>
                                          <p:attrName>style.visibility</p:attrName>
                                        </p:attrNameLst>
                                      </p:cBhvr>
                                      <p:to>
                                        <p:strVal val="visible"/>
                                      </p:to>
                                    </p:set>
                                    <p:animEffect transition="in" filter="barn(inVertical)">
                                      <p:cBhvr>
                                        <p:cTn id="17" dur="500"/>
                                        <p:tgtEl>
                                          <p:spTgt spid="7171">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7171">
                                            <p:txEl>
                                              <p:pRg st="2" end="2"/>
                                            </p:txEl>
                                          </p:spTgt>
                                        </p:tgtEl>
                                        <p:attrNameLst>
                                          <p:attrName>style.visibility</p:attrName>
                                        </p:attrNameLst>
                                      </p:cBhvr>
                                      <p:to>
                                        <p:strVal val="visible"/>
                                      </p:to>
                                    </p:set>
                                    <p:animEffect transition="in" filter="barn(inVertical)">
                                      <p:cBhvr>
                                        <p:cTn id="22" dur="500"/>
                                        <p:tgtEl>
                                          <p:spTgt spid="7171">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7171">
                                            <p:txEl>
                                              <p:pRg st="3" end="3"/>
                                            </p:txEl>
                                          </p:spTgt>
                                        </p:tgtEl>
                                        <p:attrNameLst>
                                          <p:attrName>style.visibility</p:attrName>
                                        </p:attrNameLst>
                                      </p:cBhvr>
                                      <p:to>
                                        <p:strVal val="visible"/>
                                      </p:to>
                                    </p:set>
                                    <p:animEffect transition="in" filter="barn(inVertical)">
                                      <p:cBhvr>
                                        <p:cTn id="27" dur="500"/>
                                        <p:tgtEl>
                                          <p:spTgt spid="7171">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7171">
                                            <p:txEl>
                                              <p:pRg st="4" end="4"/>
                                            </p:txEl>
                                          </p:spTgt>
                                        </p:tgtEl>
                                        <p:attrNameLst>
                                          <p:attrName>style.visibility</p:attrName>
                                        </p:attrNameLst>
                                      </p:cBhvr>
                                      <p:to>
                                        <p:strVal val="visible"/>
                                      </p:to>
                                    </p:set>
                                    <p:animEffect transition="in" filter="barn(inVertical)">
                                      <p:cBhvr>
                                        <p:cTn id="32" dur="500"/>
                                        <p:tgtEl>
                                          <p:spTgt spid="717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p:bldP spid="7171"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a:extLst>
              <a:ext uri="{FF2B5EF4-FFF2-40B4-BE49-F238E27FC236}">
                <a16:creationId xmlns:a16="http://schemas.microsoft.com/office/drawing/2014/main" id="{2160AB3E-A620-495A-909A-B0F177FB704A}"/>
              </a:ext>
            </a:extLst>
          </p:cNvPr>
          <p:cNvSpPr>
            <a:spLocks noGrp="1" noChangeArrowheads="1"/>
          </p:cNvSpPr>
          <p:nvPr>
            <p:ph type="ctrTitle"/>
          </p:nvPr>
        </p:nvSpPr>
        <p:spPr>
          <a:xfrm>
            <a:off x="341313" y="998538"/>
            <a:ext cx="8505825" cy="1216025"/>
          </a:xfrm>
        </p:spPr>
        <p:txBody>
          <a:bodyPr/>
          <a:lstStyle/>
          <a:p>
            <a:r>
              <a:rPr lang="et-EE" altLang="et-EE" dirty="0"/>
              <a:t>Tänan kuulamast!</a:t>
            </a:r>
          </a:p>
        </p:txBody>
      </p:sp>
      <p:sp>
        <p:nvSpPr>
          <p:cNvPr id="8195" name="Rectangle 1027">
            <a:extLst>
              <a:ext uri="{FF2B5EF4-FFF2-40B4-BE49-F238E27FC236}">
                <a16:creationId xmlns:a16="http://schemas.microsoft.com/office/drawing/2014/main" id="{2672344C-7739-437D-882C-F3B4E254B8D0}"/>
              </a:ext>
            </a:extLst>
          </p:cNvPr>
          <p:cNvSpPr>
            <a:spLocks noGrp="1" noChangeArrowheads="1"/>
          </p:cNvSpPr>
          <p:nvPr>
            <p:ph type="subTitle" idx="1"/>
          </p:nvPr>
        </p:nvSpPr>
        <p:spPr>
          <a:xfrm>
            <a:off x="746125" y="4059238"/>
            <a:ext cx="7561263" cy="765175"/>
          </a:xfrm>
        </p:spPr>
        <p:txBody>
          <a:bodyPr/>
          <a:lstStyle/>
          <a:p>
            <a:pPr>
              <a:lnSpc>
                <a:spcPct val="90000"/>
              </a:lnSpc>
            </a:pPr>
            <a:r>
              <a:rPr lang="et-EE" altLang="et-EE" sz="2800" dirty="0"/>
              <a:t>Jõudu HEV õpilastega tegelemisel!</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917658F2-447A-46BC-A479-CA752F24B0CD}"/>
              </a:ext>
            </a:extLst>
          </p:cNvPr>
          <p:cNvSpPr>
            <a:spLocks noGrp="1" noChangeArrowheads="1"/>
          </p:cNvSpPr>
          <p:nvPr>
            <p:ph type="title" idx="4294967295"/>
          </p:nvPr>
        </p:nvSpPr>
        <p:spPr>
          <a:xfrm>
            <a:off x="1150938" y="53625"/>
            <a:ext cx="7772400" cy="1286435"/>
          </a:xfrm>
        </p:spPr>
        <p:txBody>
          <a:bodyPr/>
          <a:lstStyle/>
          <a:p>
            <a:r>
              <a:rPr lang="et-EE" altLang="et-EE" dirty="0"/>
              <a:t>Haridusliku erivajadusega õpilane</a:t>
            </a:r>
            <a:endParaRPr lang="et-EE" altLang="et-EE" dirty="0">
              <a:cs typeface="Arial" panose="020B0604020202020204" pitchFamily="34" charset="0"/>
            </a:endParaRPr>
          </a:p>
        </p:txBody>
      </p:sp>
      <p:sp>
        <p:nvSpPr>
          <p:cNvPr id="6147" name="Rectangle 3">
            <a:extLst>
              <a:ext uri="{FF2B5EF4-FFF2-40B4-BE49-F238E27FC236}">
                <a16:creationId xmlns:a16="http://schemas.microsoft.com/office/drawing/2014/main" id="{A96A8CE0-B331-4322-8549-C1FC4BFC19F6}"/>
              </a:ext>
            </a:extLst>
          </p:cNvPr>
          <p:cNvSpPr>
            <a:spLocks noGrp="1" noChangeArrowheads="1"/>
          </p:cNvSpPr>
          <p:nvPr>
            <p:ph type="body" idx="4294967295"/>
          </p:nvPr>
        </p:nvSpPr>
        <p:spPr>
          <a:xfrm>
            <a:off x="1150938" y="1358899"/>
            <a:ext cx="7772400" cy="4905415"/>
          </a:xfrm>
        </p:spPr>
        <p:txBody>
          <a:bodyPr/>
          <a:lstStyle/>
          <a:p>
            <a:pPr marL="0" indent="0">
              <a:buNone/>
            </a:pPr>
            <a:r>
              <a:rPr lang="et-EE" altLang="et-EE" dirty="0"/>
              <a:t>PGS§ 46 lg 1</a:t>
            </a:r>
          </a:p>
          <a:p>
            <a:pPr marL="0" indent="0">
              <a:buNone/>
            </a:pPr>
            <a:r>
              <a:rPr lang="et-EE" altLang="et-EE" sz="2800" dirty="0"/>
              <a:t>Haridusliku erivajadusega õpilane on õpilane, kelle andekus, õpiraskused, terviseseisund, puue, käitumis- ja tundeeluhäired, pikemaajaline õppest eemalviibimine või kooli õppekeele ebapiisav valdamine toob kaasa vajaduse teha muudatusi või kohandusi õppe sisus, õppeprotsessis, õppe kestuses, õppekoormuses, õppekeskkonnas, taotletavates õpitulemustes või õpetaja poolt klassiga töötamiseks koostatud töökavas</a:t>
            </a:r>
            <a:r>
              <a:rPr lang="et-EE" altLang="et-EE" dirty="0"/>
              <a: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barn(inVertical)">
                                      <p:cBhvr>
                                        <p:cTn id="7" dur="500"/>
                                        <p:tgtEl>
                                          <p:spTgt spid="6146"/>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6147">
                                            <p:txEl>
                                              <p:pRg st="0" end="0"/>
                                            </p:txEl>
                                          </p:spTgt>
                                        </p:tgtEl>
                                        <p:attrNameLst>
                                          <p:attrName>style.visibility</p:attrName>
                                        </p:attrNameLst>
                                      </p:cBhvr>
                                      <p:to>
                                        <p:strVal val="visible"/>
                                      </p:to>
                                    </p:set>
                                    <p:animEffect transition="in" filter="barn(inVertical)">
                                      <p:cBhvr>
                                        <p:cTn id="12" dur="500"/>
                                        <p:tgtEl>
                                          <p:spTgt spid="614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6147">
                                            <p:txEl>
                                              <p:pRg st="1" end="1"/>
                                            </p:txEl>
                                          </p:spTgt>
                                        </p:tgtEl>
                                        <p:attrNameLst>
                                          <p:attrName>style.visibility</p:attrName>
                                        </p:attrNameLst>
                                      </p:cBhvr>
                                      <p:to>
                                        <p:strVal val="visible"/>
                                      </p:to>
                                    </p:set>
                                    <p:animEffect transition="in" filter="barn(inVertical)">
                                      <p:cBhvr>
                                        <p:cTn id="17" dur="500"/>
                                        <p:tgtEl>
                                          <p:spTgt spid="614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P spid="6147" grpId="0" build="p"/>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09D6C134-EDCC-422D-88E2-F2816FCE2D74}"/>
              </a:ext>
            </a:extLst>
          </p:cNvPr>
          <p:cNvSpPr>
            <a:spLocks noGrp="1" noChangeArrowheads="1"/>
          </p:cNvSpPr>
          <p:nvPr>
            <p:ph type="title" idx="4294967295"/>
          </p:nvPr>
        </p:nvSpPr>
        <p:spPr>
          <a:xfrm>
            <a:off x="1173163" y="233363"/>
            <a:ext cx="7772400" cy="855662"/>
          </a:xfrm>
        </p:spPr>
        <p:txBody>
          <a:bodyPr/>
          <a:lstStyle/>
          <a:p>
            <a:r>
              <a:rPr lang="et-EE" altLang="et-EE" dirty="0"/>
              <a:t>Millest tuleb juttu</a:t>
            </a:r>
            <a:endParaRPr lang="et-EE" altLang="et-EE" dirty="0">
              <a:cs typeface="Arial" panose="020B0604020202020204" pitchFamily="34" charset="0"/>
            </a:endParaRPr>
          </a:p>
        </p:txBody>
      </p:sp>
      <p:sp>
        <p:nvSpPr>
          <p:cNvPr id="7171" name="Rectangle 3">
            <a:extLst>
              <a:ext uri="{FF2B5EF4-FFF2-40B4-BE49-F238E27FC236}">
                <a16:creationId xmlns:a16="http://schemas.microsoft.com/office/drawing/2014/main" id="{42859BA7-8A96-433D-8C5C-0374C23F179B}"/>
              </a:ext>
            </a:extLst>
          </p:cNvPr>
          <p:cNvSpPr>
            <a:spLocks noGrp="1" noChangeArrowheads="1"/>
          </p:cNvSpPr>
          <p:nvPr>
            <p:ph type="body" idx="4294967295"/>
          </p:nvPr>
        </p:nvSpPr>
        <p:spPr>
          <a:xfrm>
            <a:off x="1150938" y="1358900"/>
            <a:ext cx="7772400" cy="4635500"/>
          </a:xfrm>
        </p:spPr>
        <p:txBody>
          <a:bodyPr/>
          <a:lstStyle/>
          <a:p>
            <a:r>
              <a:rPr lang="et-EE" altLang="et-EE" dirty="0"/>
              <a:t>andekus</a:t>
            </a:r>
          </a:p>
          <a:p>
            <a:r>
              <a:rPr lang="et-EE" altLang="et-EE" dirty="0"/>
              <a:t>õpiraskused</a:t>
            </a:r>
          </a:p>
          <a:p>
            <a:r>
              <a:rPr lang="et-EE" altLang="et-EE" dirty="0"/>
              <a:t>käitumis- ja tundeeluhäired</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170"/>
                                        </p:tgtEl>
                                        <p:attrNameLst>
                                          <p:attrName>style.visibility</p:attrName>
                                        </p:attrNameLst>
                                      </p:cBhvr>
                                      <p:to>
                                        <p:strVal val="visible"/>
                                      </p:to>
                                    </p:set>
                                    <p:animEffect transition="in" filter="barn(inVertical)">
                                      <p:cBhvr>
                                        <p:cTn id="7" dur="500"/>
                                        <p:tgtEl>
                                          <p:spTgt spid="7170"/>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7171">
                                            <p:txEl>
                                              <p:pRg st="0" end="0"/>
                                            </p:txEl>
                                          </p:spTgt>
                                        </p:tgtEl>
                                        <p:attrNameLst>
                                          <p:attrName>style.visibility</p:attrName>
                                        </p:attrNameLst>
                                      </p:cBhvr>
                                      <p:to>
                                        <p:strVal val="visible"/>
                                      </p:to>
                                    </p:set>
                                    <p:animEffect transition="in" filter="barn(inVertical)">
                                      <p:cBhvr>
                                        <p:cTn id="12" dur="500"/>
                                        <p:tgtEl>
                                          <p:spTgt spid="717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7171">
                                            <p:txEl>
                                              <p:pRg st="1" end="1"/>
                                            </p:txEl>
                                          </p:spTgt>
                                        </p:tgtEl>
                                        <p:attrNameLst>
                                          <p:attrName>style.visibility</p:attrName>
                                        </p:attrNameLst>
                                      </p:cBhvr>
                                      <p:to>
                                        <p:strVal val="visible"/>
                                      </p:to>
                                    </p:set>
                                    <p:animEffect transition="in" filter="barn(inVertical)">
                                      <p:cBhvr>
                                        <p:cTn id="17" dur="500"/>
                                        <p:tgtEl>
                                          <p:spTgt spid="7171">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7171">
                                            <p:txEl>
                                              <p:pRg st="2" end="2"/>
                                            </p:txEl>
                                          </p:spTgt>
                                        </p:tgtEl>
                                        <p:attrNameLst>
                                          <p:attrName>style.visibility</p:attrName>
                                        </p:attrNameLst>
                                      </p:cBhvr>
                                      <p:to>
                                        <p:strVal val="visible"/>
                                      </p:to>
                                    </p:set>
                                    <p:animEffect transition="in" filter="barn(inVertical)">
                                      <p:cBhvr>
                                        <p:cTn id="22" dur="500"/>
                                        <p:tgtEl>
                                          <p:spTgt spid="717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p:bldP spid="7171"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09D6C134-EDCC-422D-88E2-F2816FCE2D74}"/>
              </a:ext>
            </a:extLst>
          </p:cNvPr>
          <p:cNvSpPr>
            <a:spLocks noGrp="1" noChangeArrowheads="1"/>
          </p:cNvSpPr>
          <p:nvPr>
            <p:ph type="title" idx="4294967295"/>
          </p:nvPr>
        </p:nvSpPr>
        <p:spPr>
          <a:xfrm>
            <a:off x="1173163" y="233363"/>
            <a:ext cx="7772400" cy="855662"/>
          </a:xfrm>
        </p:spPr>
        <p:txBody>
          <a:bodyPr/>
          <a:lstStyle/>
          <a:p>
            <a:r>
              <a:rPr lang="et-EE" altLang="et-EE" dirty="0"/>
              <a:t>Andekad kuni 2013/14</a:t>
            </a:r>
            <a:endParaRPr lang="et-EE" altLang="et-EE" dirty="0">
              <a:cs typeface="Arial" panose="020B0604020202020204" pitchFamily="34" charset="0"/>
            </a:endParaRPr>
          </a:p>
        </p:txBody>
      </p:sp>
      <p:sp>
        <p:nvSpPr>
          <p:cNvPr id="7171" name="Rectangle 3">
            <a:extLst>
              <a:ext uri="{FF2B5EF4-FFF2-40B4-BE49-F238E27FC236}">
                <a16:creationId xmlns:a16="http://schemas.microsoft.com/office/drawing/2014/main" id="{42859BA7-8A96-433D-8C5C-0374C23F179B}"/>
              </a:ext>
            </a:extLst>
          </p:cNvPr>
          <p:cNvSpPr>
            <a:spLocks noGrp="1" noChangeArrowheads="1"/>
          </p:cNvSpPr>
          <p:nvPr>
            <p:ph type="body" idx="4294967295"/>
          </p:nvPr>
        </p:nvSpPr>
        <p:spPr>
          <a:xfrm>
            <a:off x="1173163" y="1178750"/>
            <a:ext cx="7772400" cy="5130570"/>
          </a:xfrm>
        </p:spPr>
        <p:txBody>
          <a:bodyPr/>
          <a:lstStyle/>
          <a:p>
            <a:pPr marL="0" indent="0">
              <a:buNone/>
            </a:pPr>
            <a:r>
              <a:rPr lang="et-EE" altLang="et-EE" sz="2800" dirty="0"/>
              <a:t>Aineõpetaja:</a:t>
            </a:r>
          </a:p>
          <a:p>
            <a:r>
              <a:rPr lang="et-EE" altLang="et-EE" sz="2800" dirty="0"/>
              <a:t>märkab andekat õpilast ja koostab talle täiendavaid ülesandeid;</a:t>
            </a:r>
          </a:p>
          <a:p>
            <a:r>
              <a:rPr lang="et-EE" altLang="et-EE" sz="2800" dirty="0"/>
              <a:t>kutsub õpilase nn olümpiaadiks ettevalmistamise tundi ja suunab ettevalmistust edukaks aineolümpiaadil osalemiseks;</a:t>
            </a:r>
          </a:p>
          <a:p>
            <a:r>
              <a:rPr lang="et-EE" altLang="et-EE" sz="2800" dirty="0"/>
              <a:t>suunab andekat õpilast õppima väljaspool kooli (TÜ Teaduskool jm);</a:t>
            </a:r>
          </a:p>
          <a:p>
            <a:r>
              <a:rPr lang="et-EE" altLang="et-EE" sz="2800" dirty="0"/>
              <a:t>korraldab klassi-ja koolisiseseid võistlusi oma aines.</a:t>
            </a:r>
          </a:p>
        </p:txBody>
      </p:sp>
    </p:spTree>
    <p:extLst>
      <p:ext uri="{BB962C8B-B14F-4D97-AF65-F5344CB8AC3E}">
        <p14:creationId xmlns:p14="http://schemas.microsoft.com/office/powerpoint/2010/main" val="315058767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170"/>
                                        </p:tgtEl>
                                        <p:attrNameLst>
                                          <p:attrName>style.visibility</p:attrName>
                                        </p:attrNameLst>
                                      </p:cBhvr>
                                      <p:to>
                                        <p:strVal val="visible"/>
                                      </p:to>
                                    </p:set>
                                    <p:animEffect transition="in" filter="barn(inVertical)">
                                      <p:cBhvr>
                                        <p:cTn id="7" dur="500"/>
                                        <p:tgtEl>
                                          <p:spTgt spid="7170"/>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7171">
                                            <p:txEl>
                                              <p:pRg st="0" end="0"/>
                                            </p:txEl>
                                          </p:spTgt>
                                        </p:tgtEl>
                                        <p:attrNameLst>
                                          <p:attrName>style.visibility</p:attrName>
                                        </p:attrNameLst>
                                      </p:cBhvr>
                                      <p:to>
                                        <p:strVal val="visible"/>
                                      </p:to>
                                    </p:set>
                                    <p:animEffect transition="in" filter="barn(inVertical)">
                                      <p:cBhvr>
                                        <p:cTn id="12" dur="500"/>
                                        <p:tgtEl>
                                          <p:spTgt spid="717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7171">
                                            <p:txEl>
                                              <p:pRg st="1" end="1"/>
                                            </p:txEl>
                                          </p:spTgt>
                                        </p:tgtEl>
                                        <p:attrNameLst>
                                          <p:attrName>style.visibility</p:attrName>
                                        </p:attrNameLst>
                                      </p:cBhvr>
                                      <p:to>
                                        <p:strVal val="visible"/>
                                      </p:to>
                                    </p:set>
                                    <p:animEffect transition="in" filter="barn(inVertical)">
                                      <p:cBhvr>
                                        <p:cTn id="17" dur="500"/>
                                        <p:tgtEl>
                                          <p:spTgt spid="7171">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7171">
                                            <p:txEl>
                                              <p:pRg st="2" end="2"/>
                                            </p:txEl>
                                          </p:spTgt>
                                        </p:tgtEl>
                                        <p:attrNameLst>
                                          <p:attrName>style.visibility</p:attrName>
                                        </p:attrNameLst>
                                      </p:cBhvr>
                                      <p:to>
                                        <p:strVal val="visible"/>
                                      </p:to>
                                    </p:set>
                                    <p:animEffect transition="in" filter="barn(inVertical)">
                                      <p:cBhvr>
                                        <p:cTn id="22" dur="500"/>
                                        <p:tgtEl>
                                          <p:spTgt spid="7171">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7171">
                                            <p:txEl>
                                              <p:pRg st="3" end="3"/>
                                            </p:txEl>
                                          </p:spTgt>
                                        </p:tgtEl>
                                        <p:attrNameLst>
                                          <p:attrName>style.visibility</p:attrName>
                                        </p:attrNameLst>
                                      </p:cBhvr>
                                      <p:to>
                                        <p:strVal val="visible"/>
                                      </p:to>
                                    </p:set>
                                    <p:animEffect transition="in" filter="barn(inVertical)">
                                      <p:cBhvr>
                                        <p:cTn id="27" dur="500"/>
                                        <p:tgtEl>
                                          <p:spTgt spid="7171">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7171">
                                            <p:txEl>
                                              <p:pRg st="4" end="4"/>
                                            </p:txEl>
                                          </p:spTgt>
                                        </p:tgtEl>
                                        <p:attrNameLst>
                                          <p:attrName>style.visibility</p:attrName>
                                        </p:attrNameLst>
                                      </p:cBhvr>
                                      <p:to>
                                        <p:strVal val="visible"/>
                                      </p:to>
                                    </p:set>
                                    <p:animEffect transition="in" filter="barn(inVertical)">
                                      <p:cBhvr>
                                        <p:cTn id="32" dur="500"/>
                                        <p:tgtEl>
                                          <p:spTgt spid="717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p:bldP spid="7171"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09D6C134-EDCC-422D-88E2-F2816FCE2D74}"/>
              </a:ext>
            </a:extLst>
          </p:cNvPr>
          <p:cNvSpPr>
            <a:spLocks noGrp="1" noChangeArrowheads="1"/>
          </p:cNvSpPr>
          <p:nvPr>
            <p:ph type="title" idx="4294967295"/>
          </p:nvPr>
        </p:nvSpPr>
        <p:spPr>
          <a:xfrm>
            <a:off x="1173163" y="233363"/>
            <a:ext cx="7772400" cy="855662"/>
          </a:xfrm>
        </p:spPr>
        <p:txBody>
          <a:bodyPr/>
          <a:lstStyle/>
          <a:p>
            <a:r>
              <a:rPr lang="et-EE" altLang="et-EE" dirty="0"/>
              <a:t>Töö tulemused</a:t>
            </a:r>
            <a:endParaRPr lang="et-EE" altLang="et-EE" dirty="0">
              <a:cs typeface="Arial" panose="020B0604020202020204" pitchFamily="34" charset="0"/>
            </a:endParaRPr>
          </a:p>
        </p:txBody>
      </p:sp>
      <p:sp>
        <p:nvSpPr>
          <p:cNvPr id="7171" name="Rectangle 3">
            <a:extLst>
              <a:ext uri="{FF2B5EF4-FFF2-40B4-BE49-F238E27FC236}">
                <a16:creationId xmlns:a16="http://schemas.microsoft.com/office/drawing/2014/main" id="{42859BA7-8A96-433D-8C5C-0374C23F179B}"/>
              </a:ext>
            </a:extLst>
          </p:cNvPr>
          <p:cNvSpPr>
            <a:spLocks noGrp="1" noChangeArrowheads="1"/>
          </p:cNvSpPr>
          <p:nvPr>
            <p:ph type="body" idx="4294967295"/>
          </p:nvPr>
        </p:nvSpPr>
        <p:spPr>
          <a:xfrm>
            <a:off x="1173163" y="1178750"/>
            <a:ext cx="7772400" cy="5130570"/>
          </a:xfrm>
        </p:spPr>
        <p:txBody>
          <a:bodyPr/>
          <a:lstStyle/>
          <a:p>
            <a:pPr marL="0" indent="0">
              <a:buNone/>
            </a:pPr>
            <a:r>
              <a:rPr lang="et-EE" altLang="et-EE" sz="2800" dirty="0"/>
              <a:t>2016/17 maakonna esikohad:</a:t>
            </a:r>
          </a:p>
          <a:p>
            <a:pPr marL="0" indent="0">
              <a:buNone/>
            </a:pPr>
            <a:endParaRPr lang="et-EE" altLang="et-EE" sz="2800" dirty="0"/>
          </a:p>
        </p:txBody>
      </p:sp>
      <p:graphicFrame>
        <p:nvGraphicFramePr>
          <p:cNvPr id="4" name="Chart 3">
            <a:extLst>
              <a:ext uri="{FF2B5EF4-FFF2-40B4-BE49-F238E27FC236}">
                <a16:creationId xmlns:a16="http://schemas.microsoft.com/office/drawing/2014/main" id="{B12DED1F-BE34-472C-815D-2C980930AC20}"/>
              </a:ext>
            </a:extLst>
          </p:cNvPr>
          <p:cNvGraphicFramePr>
            <a:graphicFrameLocks/>
          </p:cNvGraphicFramePr>
          <p:nvPr>
            <p:extLst>
              <p:ext uri="{D42A27DB-BD31-4B8C-83A1-F6EECF244321}">
                <p14:modId xmlns:p14="http://schemas.microsoft.com/office/powerpoint/2010/main" val="2761144448"/>
              </p:ext>
            </p:extLst>
          </p:nvPr>
        </p:nvGraphicFramePr>
        <p:xfrm>
          <a:off x="1871700" y="2033845"/>
          <a:ext cx="5760640" cy="378042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08072086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170"/>
                                        </p:tgtEl>
                                        <p:attrNameLst>
                                          <p:attrName>style.visibility</p:attrName>
                                        </p:attrNameLst>
                                      </p:cBhvr>
                                      <p:to>
                                        <p:strVal val="visible"/>
                                      </p:to>
                                    </p:set>
                                    <p:animEffect transition="in" filter="barn(inVertical)">
                                      <p:cBhvr>
                                        <p:cTn id="7" dur="500"/>
                                        <p:tgtEl>
                                          <p:spTgt spid="7170"/>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7171">
                                            <p:txEl>
                                              <p:pRg st="0" end="0"/>
                                            </p:txEl>
                                          </p:spTgt>
                                        </p:tgtEl>
                                        <p:attrNameLst>
                                          <p:attrName>style.visibility</p:attrName>
                                        </p:attrNameLst>
                                      </p:cBhvr>
                                      <p:to>
                                        <p:strVal val="visible"/>
                                      </p:to>
                                    </p:set>
                                    <p:animEffect transition="in" filter="barn(inVertical)">
                                      <p:cBhvr>
                                        <p:cTn id="12" dur="500"/>
                                        <p:tgtEl>
                                          <p:spTgt spid="717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arn(inVertical)">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p:bldP spid="7171" grpId="0" build="p"/>
      <p:bldGraphic spid="4" grpId="0">
        <p:bldAsOne/>
      </p:bldGraphic>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09D6C134-EDCC-422D-88E2-F2816FCE2D74}"/>
              </a:ext>
            </a:extLst>
          </p:cNvPr>
          <p:cNvSpPr>
            <a:spLocks noGrp="1" noChangeArrowheads="1"/>
          </p:cNvSpPr>
          <p:nvPr>
            <p:ph type="title" idx="4294967295"/>
          </p:nvPr>
        </p:nvSpPr>
        <p:spPr>
          <a:xfrm>
            <a:off x="1156783" y="143635"/>
            <a:ext cx="7772400" cy="1268760"/>
          </a:xfrm>
        </p:spPr>
        <p:txBody>
          <a:bodyPr/>
          <a:lstStyle/>
          <a:p>
            <a:r>
              <a:rPr lang="et-EE" altLang="et-EE" dirty="0"/>
              <a:t>Andekate õpilaste motiveerimissüsteem</a:t>
            </a:r>
            <a:endParaRPr lang="et-EE" altLang="et-EE" dirty="0">
              <a:cs typeface="Arial" panose="020B0604020202020204" pitchFamily="34" charset="0"/>
            </a:endParaRPr>
          </a:p>
        </p:txBody>
      </p:sp>
      <p:sp>
        <p:nvSpPr>
          <p:cNvPr id="7171" name="Rectangle 3">
            <a:extLst>
              <a:ext uri="{FF2B5EF4-FFF2-40B4-BE49-F238E27FC236}">
                <a16:creationId xmlns:a16="http://schemas.microsoft.com/office/drawing/2014/main" id="{42859BA7-8A96-433D-8C5C-0374C23F179B}"/>
              </a:ext>
            </a:extLst>
          </p:cNvPr>
          <p:cNvSpPr>
            <a:spLocks noGrp="1" noChangeArrowheads="1"/>
          </p:cNvSpPr>
          <p:nvPr>
            <p:ph type="body" idx="4294967295"/>
          </p:nvPr>
        </p:nvSpPr>
        <p:spPr>
          <a:xfrm>
            <a:off x="1156783" y="1538790"/>
            <a:ext cx="7772400" cy="5130570"/>
          </a:xfrm>
        </p:spPr>
        <p:txBody>
          <a:bodyPr/>
          <a:lstStyle/>
          <a:p>
            <a:r>
              <a:rPr lang="et-EE" altLang="et-EE" sz="2800" dirty="0"/>
              <a:t>gümnaasiumis õppekavavälise tegevuse tunnistus;</a:t>
            </a:r>
          </a:p>
          <a:p>
            <a:r>
              <a:rPr lang="et-EE" altLang="et-EE" sz="2800" dirty="0"/>
              <a:t>kevadel koostatakse õpilasteaduse, -spordi ja –taidluse TOP 10;</a:t>
            </a:r>
          </a:p>
          <a:p>
            <a:r>
              <a:rPr lang="et-EE" altLang="et-EE" sz="2800" dirty="0"/>
              <a:t>parimad kutsutakse koos vanemate ja aineõpetajatega kevadisele direktsiooni vastuvõtule;</a:t>
            </a:r>
          </a:p>
          <a:p>
            <a:r>
              <a:rPr lang="et-EE" altLang="et-EE" sz="2800" dirty="0"/>
              <a:t>gümnaasiumi lõpuaktusel antakse eri valdkondade parimatele </a:t>
            </a:r>
            <a:r>
              <a:rPr lang="et-EE" altLang="et-EE" sz="2800" dirty="0" err="1"/>
              <a:t>aukirjad</a:t>
            </a:r>
            <a:r>
              <a:rPr lang="et-EE" altLang="et-EE" sz="2800" dirty="0"/>
              <a:t> ja rahalised autasud;</a:t>
            </a:r>
          </a:p>
          <a:p>
            <a:r>
              <a:rPr lang="et-EE" altLang="et-EE" sz="2800" dirty="0"/>
              <a:t>koolis on viis </a:t>
            </a:r>
            <a:r>
              <a:rPr lang="et-EE" altLang="et-EE" sz="2800" dirty="0" err="1"/>
              <a:t>autahvlit</a:t>
            </a:r>
            <a:r>
              <a:rPr lang="et-EE" altLang="et-EE" sz="2800" dirty="0"/>
              <a:t>.</a:t>
            </a:r>
          </a:p>
        </p:txBody>
      </p:sp>
    </p:spTree>
    <p:extLst>
      <p:ext uri="{BB962C8B-B14F-4D97-AF65-F5344CB8AC3E}">
        <p14:creationId xmlns:p14="http://schemas.microsoft.com/office/powerpoint/2010/main" val="391317186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170"/>
                                        </p:tgtEl>
                                        <p:attrNameLst>
                                          <p:attrName>style.visibility</p:attrName>
                                        </p:attrNameLst>
                                      </p:cBhvr>
                                      <p:to>
                                        <p:strVal val="visible"/>
                                      </p:to>
                                    </p:set>
                                    <p:animEffect transition="in" filter="barn(inVertical)">
                                      <p:cBhvr>
                                        <p:cTn id="7" dur="500"/>
                                        <p:tgtEl>
                                          <p:spTgt spid="7170"/>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7171">
                                            <p:txEl>
                                              <p:pRg st="0" end="0"/>
                                            </p:txEl>
                                          </p:spTgt>
                                        </p:tgtEl>
                                        <p:attrNameLst>
                                          <p:attrName>style.visibility</p:attrName>
                                        </p:attrNameLst>
                                      </p:cBhvr>
                                      <p:to>
                                        <p:strVal val="visible"/>
                                      </p:to>
                                    </p:set>
                                    <p:animEffect transition="in" filter="barn(inVertical)">
                                      <p:cBhvr>
                                        <p:cTn id="12" dur="500"/>
                                        <p:tgtEl>
                                          <p:spTgt spid="717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7171">
                                            <p:txEl>
                                              <p:pRg st="1" end="1"/>
                                            </p:txEl>
                                          </p:spTgt>
                                        </p:tgtEl>
                                        <p:attrNameLst>
                                          <p:attrName>style.visibility</p:attrName>
                                        </p:attrNameLst>
                                      </p:cBhvr>
                                      <p:to>
                                        <p:strVal val="visible"/>
                                      </p:to>
                                    </p:set>
                                    <p:animEffect transition="in" filter="barn(inVertical)">
                                      <p:cBhvr>
                                        <p:cTn id="17" dur="500"/>
                                        <p:tgtEl>
                                          <p:spTgt spid="7171">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7171">
                                            <p:txEl>
                                              <p:pRg st="2" end="2"/>
                                            </p:txEl>
                                          </p:spTgt>
                                        </p:tgtEl>
                                        <p:attrNameLst>
                                          <p:attrName>style.visibility</p:attrName>
                                        </p:attrNameLst>
                                      </p:cBhvr>
                                      <p:to>
                                        <p:strVal val="visible"/>
                                      </p:to>
                                    </p:set>
                                    <p:animEffect transition="in" filter="barn(inVertical)">
                                      <p:cBhvr>
                                        <p:cTn id="22" dur="500"/>
                                        <p:tgtEl>
                                          <p:spTgt spid="7171">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7171">
                                            <p:txEl>
                                              <p:pRg st="3" end="3"/>
                                            </p:txEl>
                                          </p:spTgt>
                                        </p:tgtEl>
                                        <p:attrNameLst>
                                          <p:attrName>style.visibility</p:attrName>
                                        </p:attrNameLst>
                                      </p:cBhvr>
                                      <p:to>
                                        <p:strVal val="visible"/>
                                      </p:to>
                                    </p:set>
                                    <p:animEffect transition="in" filter="barn(inVertical)">
                                      <p:cBhvr>
                                        <p:cTn id="27" dur="500"/>
                                        <p:tgtEl>
                                          <p:spTgt spid="7171">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7171">
                                            <p:txEl>
                                              <p:pRg st="4" end="4"/>
                                            </p:txEl>
                                          </p:spTgt>
                                        </p:tgtEl>
                                        <p:attrNameLst>
                                          <p:attrName>style.visibility</p:attrName>
                                        </p:attrNameLst>
                                      </p:cBhvr>
                                      <p:to>
                                        <p:strVal val="visible"/>
                                      </p:to>
                                    </p:set>
                                    <p:animEffect transition="in" filter="barn(inVertical)">
                                      <p:cBhvr>
                                        <p:cTn id="32" dur="500"/>
                                        <p:tgtEl>
                                          <p:spTgt spid="717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p:bldP spid="7171" grpId="0" build="p"/>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09D6C134-EDCC-422D-88E2-F2816FCE2D74}"/>
              </a:ext>
            </a:extLst>
          </p:cNvPr>
          <p:cNvSpPr>
            <a:spLocks noGrp="1" noChangeArrowheads="1"/>
          </p:cNvSpPr>
          <p:nvPr>
            <p:ph type="title" idx="4294967295"/>
          </p:nvPr>
        </p:nvSpPr>
        <p:spPr>
          <a:xfrm>
            <a:off x="1173163" y="233363"/>
            <a:ext cx="7772400" cy="855662"/>
          </a:xfrm>
        </p:spPr>
        <p:txBody>
          <a:bodyPr/>
          <a:lstStyle/>
          <a:p>
            <a:r>
              <a:rPr lang="et-EE" altLang="et-EE" dirty="0"/>
              <a:t>Alates 2013/14</a:t>
            </a:r>
            <a:endParaRPr lang="et-EE" altLang="et-EE" dirty="0">
              <a:cs typeface="Arial" panose="020B0604020202020204" pitchFamily="34" charset="0"/>
            </a:endParaRPr>
          </a:p>
        </p:txBody>
      </p:sp>
      <p:sp>
        <p:nvSpPr>
          <p:cNvPr id="7171" name="Rectangle 3">
            <a:extLst>
              <a:ext uri="{FF2B5EF4-FFF2-40B4-BE49-F238E27FC236}">
                <a16:creationId xmlns:a16="http://schemas.microsoft.com/office/drawing/2014/main" id="{42859BA7-8A96-433D-8C5C-0374C23F179B}"/>
              </a:ext>
            </a:extLst>
          </p:cNvPr>
          <p:cNvSpPr>
            <a:spLocks noGrp="1" noChangeArrowheads="1"/>
          </p:cNvSpPr>
          <p:nvPr>
            <p:ph type="body" idx="4294967295"/>
          </p:nvPr>
        </p:nvSpPr>
        <p:spPr>
          <a:xfrm>
            <a:off x="1173163" y="1178750"/>
            <a:ext cx="7772400" cy="5535615"/>
          </a:xfrm>
        </p:spPr>
        <p:txBody>
          <a:bodyPr/>
          <a:lstStyle/>
          <a:p>
            <a:r>
              <a:rPr lang="et-EE" altLang="et-EE" sz="2800" dirty="0"/>
              <a:t>2011/12, 2012/13 üksikud matemaatika </a:t>
            </a:r>
            <a:r>
              <a:rPr lang="et-EE" altLang="et-EE" sz="2800" dirty="0" err="1"/>
              <a:t>õpiabi</a:t>
            </a:r>
            <a:r>
              <a:rPr lang="et-EE" altLang="et-EE" sz="2800" dirty="0"/>
              <a:t> tunnid;</a:t>
            </a:r>
          </a:p>
          <a:p>
            <a:r>
              <a:rPr lang="et-EE" altLang="et-EE" sz="2800" dirty="0"/>
              <a:t>matemaatika </a:t>
            </a:r>
            <a:r>
              <a:rPr lang="et-EE" altLang="et-EE" sz="2800" dirty="0" err="1"/>
              <a:t>õpiabi</a:t>
            </a:r>
            <a:r>
              <a:rPr lang="et-EE" altLang="et-EE" sz="2800" dirty="0"/>
              <a:t> tunnid 8. – 9. klassis;</a:t>
            </a:r>
          </a:p>
          <a:p>
            <a:r>
              <a:rPr lang="et-EE" altLang="et-EE" sz="2800" dirty="0"/>
              <a:t>3.c väikeklass 4 õpilasega;</a:t>
            </a:r>
          </a:p>
          <a:p>
            <a:r>
              <a:rPr lang="et-EE" altLang="et-EE" sz="2800" dirty="0"/>
              <a:t>5.c õpiraskustega õpilaste klass 3 õpilasega;</a:t>
            </a:r>
          </a:p>
          <a:p>
            <a:r>
              <a:rPr lang="et-EE" altLang="et-EE" sz="2800" dirty="0"/>
              <a:t>1.c väikeklass 3 õpilasega II poolaastast;</a:t>
            </a:r>
          </a:p>
          <a:p>
            <a:r>
              <a:rPr lang="fi-FI" altLang="et-EE" sz="2800" dirty="0" err="1"/>
              <a:t>Elukohajärgse</a:t>
            </a:r>
            <a:r>
              <a:rPr lang="fi-FI" altLang="et-EE" sz="2800" dirty="0"/>
              <a:t> </a:t>
            </a:r>
            <a:r>
              <a:rPr lang="fi-FI" altLang="et-EE" sz="2800" dirty="0" err="1"/>
              <a:t>kooli</a:t>
            </a:r>
            <a:r>
              <a:rPr lang="fi-FI" altLang="et-EE" sz="2800" dirty="0"/>
              <a:t> </a:t>
            </a:r>
            <a:r>
              <a:rPr lang="fi-FI" altLang="et-EE" sz="2800" dirty="0" err="1"/>
              <a:t>määramise</a:t>
            </a:r>
            <a:r>
              <a:rPr lang="fi-FI" altLang="et-EE" sz="2800" dirty="0"/>
              <a:t> </a:t>
            </a:r>
            <a:r>
              <a:rPr lang="fi-FI" altLang="et-EE" sz="2800" dirty="0" err="1"/>
              <a:t>tingimused</a:t>
            </a:r>
            <a:r>
              <a:rPr lang="fi-FI" altLang="et-EE" sz="2800" dirty="0"/>
              <a:t> ja </a:t>
            </a:r>
            <a:r>
              <a:rPr lang="fi-FI" altLang="et-EE" sz="2800" dirty="0" err="1"/>
              <a:t>kord</a:t>
            </a:r>
            <a:r>
              <a:rPr lang="et-EE" altLang="et-EE" sz="2800" dirty="0"/>
              <a:t> 9. veebruarist 2016: Elukohajärgseks kooliks hariduslike erivajadusega õpilastele on Saaremaa </a:t>
            </a:r>
            <a:r>
              <a:rPr lang="et-EE" altLang="et-EE" sz="2800" dirty="0" err="1"/>
              <a:t>Ühisgümnaasium</a:t>
            </a:r>
            <a:r>
              <a:rPr lang="et-EE" altLang="et-EE" sz="2800" dirty="0"/>
              <a:t>, kuhu suunatakse õpilasi nõustamiskomisjoni soovitusel.</a:t>
            </a:r>
          </a:p>
        </p:txBody>
      </p:sp>
    </p:spTree>
    <p:extLst>
      <p:ext uri="{BB962C8B-B14F-4D97-AF65-F5344CB8AC3E}">
        <p14:creationId xmlns:p14="http://schemas.microsoft.com/office/powerpoint/2010/main" val="16045207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170"/>
                                        </p:tgtEl>
                                        <p:attrNameLst>
                                          <p:attrName>style.visibility</p:attrName>
                                        </p:attrNameLst>
                                      </p:cBhvr>
                                      <p:to>
                                        <p:strVal val="visible"/>
                                      </p:to>
                                    </p:set>
                                    <p:animEffect transition="in" filter="barn(inVertical)">
                                      <p:cBhvr>
                                        <p:cTn id="7" dur="500"/>
                                        <p:tgtEl>
                                          <p:spTgt spid="7170"/>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7171">
                                            <p:txEl>
                                              <p:pRg st="0" end="0"/>
                                            </p:txEl>
                                          </p:spTgt>
                                        </p:tgtEl>
                                        <p:attrNameLst>
                                          <p:attrName>style.visibility</p:attrName>
                                        </p:attrNameLst>
                                      </p:cBhvr>
                                      <p:to>
                                        <p:strVal val="visible"/>
                                      </p:to>
                                    </p:set>
                                    <p:animEffect transition="in" filter="barn(inVertical)">
                                      <p:cBhvr>
                                        <p:cTn id="12" dur="500"/>
                                        <p:tgtEl>
                                          <p:spTgt spid="717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7171">
                                            <p:txEl>
                                              <p:pRg st="1" end="1"/>
                                            </p:txEl>
                                          </p:spTgt>
                                        </p:tgtEl>
                                        <p:attrNameLst>
                                          <p:attrName>style.visibility</p:attrName>
                                        </p:attrNameLst>
                                      </p:cBhvr>
                                      <p:to>
                                        <p:strVal val="visible"/>
                                      </p:to>
                                    </p:set>
                                    <p:animEffect transition="in" filter="barn(inVertical)">
                                      <p:cBhvr>
                                        <p:cTn id="17" dur="500"/>
                                        <p:tgtEl>
                                          <p:spTgt spid="7171">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7171">
                                            <p:txEl>
                                              <p:pRg st="2" end="2"/>
                                            </p:txEl>
                                          </p:spTgt>
                                        </p:tgtEl>
                                        <p:attrNameLst>
                                          <p:attrName>style.visibility</p:attrName>
                                        </p:attrNameLst>
                                      </p:cBhvr>
                                      <p:to>
                                        <p:strVal val="visible"/>
                                      </p:to>
                                    </p:set>
                                    <p:animEffect transition="in" filter="barn(inVertical)">
                                      <p:cBhvr>
                                        <p:cTn id="22" dur="500"/>
                                        <p:tgtEl>
                                          <p:spTgt spid="7171">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7171">
                                            <p:txEl>
                                              <p:pRg st="3" end="3"/>
                                            </p:txEl>
                                          </p:spTgt>
                                        </p:tgtEl>
                                        <p:attrNameLst>
                                          <p:attrName>style.visibility</p:attrName>
                                        </p:attrNameLst>
                                      </p:cBhvr>
                                      <p:to>
                                        <p:strVal val="visible"/>
                                      </p:to>
                                    </p:set>
                                    <p:animEffect transition="in" filter="barn(inVertical)">
                                      <p:cBhvr>
                                        <p:cTn id="27" dur="500"/>
                                        <p:tgtEl>
                                          <p:spTgt spid="7171">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7171">
                                            <p:txEl>
                                              <p:pRg st="4" end="4"/>
                                            </p:txEl>
                                          </p:spTgt>
                                        </p:tgtEl>
                                        <p:attrNameLst>
                                          <p:attrName>style.visibility</p:attrName>
                                        </p:attrNameLst>
                                      </p:cBhvr>
                                      <p:to>
                                        <p:strVal val="visible"/>
                                      </p:to>
                                    </p:set>
                                    <p:animEffect transition="in" filter="barn(inVertical)">
                                      <p:cBhvr>
                                        <p:cTn id="32" dur="500"/>
                                        <p:tgtEl>
                                          <p:spTgt spid="7171">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7171">
                                            <p:txEl>
                                              <p:pRg st="5" end="5"/>
                                            </p:txEl>
                                          </p:spTgt>
                                        </p:tgtEl>
                                        <p:attrNameLst>
                                          <p:attrName>style.visibility</p:attrName>
                                        </p:attrNameLst>
                                      </p:cBhvr>
                                      <p:to>
                                        <p:strVal val="visible"/>
                                      </p:to>
                                    </p:set>
                                    <p:animEffect transition="in" filter="barn(inVertical)">
                                      <p:cBhvr>
                                        <p:cTn id="37" dur="500"/>
                                        <p:tgtEl>
                                          <p:spTgt spid="717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p:bldP spid="7171" grpId="0" build="p"/>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09D6C134-EDCC-422D-88E2-F2816FCE2D74}"/>
              </a:ext>
            </a:extLst>
          </p:cNvPr>
          <p:cNvSpPr>
            <a:spLocks noGrp="1" noChangeArrowheads="1"/>
          </p:cNvSpPr>
          <p:nvPr>
            <p:ph type="title" idx="4294967295"/>
          </p:nvPr>
        </p:nvSpPr>
        <p:spPr>
          <a:xfrm>
            <a:off x="1173163" y="233363"/>
            <a:ext cx="7772400" cy="855662"/>
          </a:xfrm>
        </p:spPr>
        <p:txBody>
          <a:bodyPr/>
          <a:lstStyle/>
          <a:p>
            <a:r>
              <a:rPr lang="et-EE" altLang="et-EE" dirty="0">
                <a:cs typeface="Arial" panose="020B0604020202020204" pitchFamily="34" charset="0"/>
              </a:rPr>
              <a:t>HEV klasside „areng“</a:t>
            </a:r>
          </a:p>
        </p:txBody>
      </p:sp>
      <p:graphicFrame>
        <p:nvGraphicFramePr>
          <p:cNvPr id="2" name="Table 1">
            <a:extLst>
              <a:ext uri="{FF2B5EF4-FFF2-40B4-BE49-F238E27FC236}">
                <a16:creationId xmlns:a16="http://schemas.microsoft.com/office/drawing/2014/main" id="{8356EEBD-0475-49AF-A8E3-DB4F7863BFFB}"/>
              </a:ext>
            </a:extLst>
          </p:cNvPr>
          <p:cNvGraphicFramePr>
            <a:graphicFrameLocks noGrp="1"/>
          </p:cNvGraphicFramePr>
          <p:nvPr>
            <p:extLst>
              <p:ext uri="{D42A27DB-BD31-4B8C-83A1-F6EECF244321}">
                <p14:modId xmlns:p14="http://schemas.microsoft.com/office/powerpoint/2010/main" val="1639328554"/>
              </p:ext>
            </p:extLst>
          </p:nvPr>
        </p:nvGraphicFramePr>
        <p:xfrm>
          <a:off x="1286635" y="1178750"/>
          <a:ext cx="7065786" cy="5486400"/>
        </p:xfrm>
        <a:graphic>
          <a:graphicData uri="http://schemas.openxmlformats.org/drawingml/2006/table">
            <a:tbl>
              <a:tblPr>
                <a:tableStyleId>{16D9F66E-5EB9-4882-86FB-DCBF35E3C3E4}</a:tableStyleId>
              </a:tblPr>
              <a:tblGrid>
                <a:gridCol w="1177631">
                  <a:extLst>
                    <a:ext uri="{9D8B030D-6E8A-4147-A177-3AD203B41FA5}">
                      <a16:colId xmlns:a16="http://schemas.microsoft.com/office/drawing/2014/main" val="1035196812"/>
                    </a:ext>
                  </a:extLst>
                </a:gridCol>
                <a:gridCol w="1177631">
                  <a:extLst>
                    <a:ext uri="{9D8B030D-6E8A-4147-A177-3AD203B41FA5}">
                      <a16:colId xmlns:a16="http://schemas.microsoft.com/office/drawing/2014/main" val="2524027709"/>
                    </a:ext>
                  </a:extLst>
                </a:gridCol>
                <a:gridCol w="1177631">
                  <a:extLst>
                    <a:ext uri="{9D8B030D-6E8A-4147-A177-3AD203B41FA5}">
                      <a16:colId xmlns:a16="http://schemas.microsoft.com/office/drawing/2014/main" val="1360033561"/>
                    </a:ext>
                  </a:extLst>
                </a:gridCol>
                <a:gridCol w="1177631">
                  <a:extLst>
                    <a:ext uri="{9D8B030D-6E8A-4147-A177-3AD203B41FA5}">
                      <a16:colId xmlns:a16="http://schemas.microsoft.com/office/drawing/2014/main" val="1341564083"/>
                    </a:ext>
                  </a:extLst>
                </a:gridCol>
                <a:gridCol w="1177631">
                  <a:extLst>
                    <a:ext uri="{9D8B030D-6E8A-4147-A177-3AD203B41FA5}">
                      <a16:colId xmlns:a16="http://schemas.microsoft.com/office/drawing/2014/main" val="3209803704"/>
                    </a:ext>
                  </a:extLst>
                </a:gridCol>
                <a:gridCol w="1177631">
                  <a:extLst>
                    <a:ext uri="{9D8B030D-6E8A-4147-A177-3AD203B41FA5}">
                      <a16:colId xmlns:a16="http://schemas.microsoft.com/office/drawing/2014/main" val="1282781513"/>
                    </a:ext>
                  </a:extLst>
                </a:gridCol>
              </a:tblGrid>
              <a:tr h="321036">
                <a:tc>
                  <a:txBody>
                    <a:bodyPr/>
                    <a:lstStyle/>
                    <a:p>
                      <a:pPr algn="l" fontAlgn="b"/>
                      <a:r>
                        <a:rPr lang="et-EE" sz="2400" u="none" strike="noStrike" dirty="0">
                          <a:effectLst/>
                        </a:rPr>
                        <a:t> </a:t>
                      </a:r>
                      <a:endParaRPr lang="et-EE" sz="24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et-EE" sz="2400" u="none" strike="noStrike" dirty="0">
                          <a:effectLst/>
                        </a:rPr>
                        <a:t>2013/14</a:t>
                      </a:r>
                      <a:endParaRPr lang="et-EE" sz="24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et-EE" sz="2400" u="none" strike="noStrike">
                          <a:effectLst/>
                        </a:rPr>
                        <a:t>2014/15</a:t>
                      </a:r>
                      <a:endParaRPr lang="et-EE" sz="24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t-EE" sz="2400" u="none" strike="noStrike">
                          <a:effectLst/>
                        </a:rPr>
                        <a:t>2015/16</a:t>
                      </a:r>
                      <a:endParaRPr lang="et-EE" sz="24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t-EE" sz="2400" u="none" strike="noStrike">
                          <a:effectLst/>
                        </a:rPr>
                        <a:t>2016/17</a:t>
                      </a:r>
                      <a:endParaRPr lang="et-EE" sz="24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t-EE" sz="2400" u="none" strike="noStrike">
                          <a:effectLst/>
                        </a:rPr>
                        <a:t>2017/18</a:t>
                      </a:r>
                      <a:endParaRPr lang="et-EE" sz="24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738256707"/>
                  </a:ext>
                </a:extLst>
              </a:tr>
              <a:tr h="321036">
                <a:tc>
                  <a:txBody>
                    <a:bodyPr/>
                    <a:lstStyle/>
                    <a:p>
                      <a:pPr algn="l" fontAlgn="b"/>
                      <a:r>
                        <a:rPr lang="et-EE" sz="2400" u="none" strike="noStrike" dirty="0">
                          <a:effectLst/>
                        </a:rPr>
                        <a:t>1.c</a:t>
                      </a:r>
                      <a:endParaRPr lang="et-EE" sz="24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et-EE" sz="2400" u="none" strike="noStrike" dirty="0">
                          <a:effectLst/>
                        </a:rPr>
                        <a:t>3</a:t>
                      </a:r>
                      <a:endParaRPr lang="et-EE" sz="24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et-EE" sz="2400" u="none" strike="noStrike">
                          <a:effectLst/>
                        </a:rPr>
                        <a:t> </a:t>
                      </a:r>
                      <a:endParaRPr lang="et-EE" sz="24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t-EE" sz="2400" u="none" strike="noStrike">
                          <a:effectLst/>
                        </a:rPr>
                        <a:t>2</a:t>
                      </a:r>
                      <a:endParaRPr lang="et-EE" sz="24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t-EE" sz="2400" u="none" strike="noStrike">
                          <a:effectLst/>
                        </a:rPr>
                        <a:t>3</a:t>
                      </a:r>
                      <a:endParaRPr lang="et-EE" sz="24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t-EE" sz="2400" u="none" strike="noStrike">
                          <a:effectLst/>
                        </a:rPr>
                        <a:t>6</a:t>
                      </a:r>
                      <a:endParaRPr lang="et-EE" sz="24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1957929554"/>
                  </a:ext>
                </a:extLst>
              </a:tr>
              <a:tr h="321036">
                <a:tc>
                  <a:txBody>
                    <a:bodyPr/>
                    <a:lstStyle/>
                    <a:p>
                      <a:pPr algn="l" fontAlgn="b"/>
                      <a:r>
                        <a:rPr lang="et-EE" sz="2400" u="none" strike="noStrike">
                          <a:effectLst/>
                        </a:rPr>
                        <a:t>1.e</a:t>
                      </a:r>
                      <a:endParaRPr lang="et-EE" sz="24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t-EE" sz="2400" u="none" strike="noStrike" dirty="0">
                          <a:effectLst/>
                        </a:rPr>
                        <a:t> </a:t>
                      </a:r>
                      <a:endParaRPr lang="et-EE" sz="24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et-EE" sz="2400" u="none" strike="noStrike" dirty="0">
                          <a:effectLst/>
                        </a:rPr>
                        <a:t> </a:t>
                      </a:r>
                      <a:endParaRPr lang="et-EE" sz="24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et-EE" sz="2400" u="none" strike="noStrike">
                          <a:effectLst/>
                        </a:rPr>
                        <a:t> </a:t>
                      </a:r>
                      <a:endParaRPr lang="et-EE" sz="24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t-EE" sz="2400" u="none" strike="noStrike">
                          <a:effectLst/>
                        </a:rPr>
                        <a:t> </a:t>
                      </a:r>
                      <a:endParaRPr lang="et-EE" sz="24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t-EE" sz="2400" u="none" strike="noStrike">
                          <a:effectLst/>
                        </a:rPr>
                        <a:t>4</a:t>
                      </a:r>
                      <a:endParaRPr lang="et-EE" sz="24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1906762908"/>
                  </a:ext>
                </a:extLst>
              </a:tr>
              <a:tr h="321036">
                <a:tc>
                  <a:txBody>
                    <a:bodyPr/>
                    <a:lstStyle/>
                    <a:p>
                      <a:pPr algn="l" fontAlgn="b"/>
                      <a:r>
                        <a:rPr lang="et-EE" sz="2400" u="none" strike="noStrike">
                          <a:effectLst/>
                        </a:rPr>
                        <a:t>2.c</a:t>
                      </a:r>
                      <a:endParaRPr lang="et-EE" sz="24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t-EE" sz="2400" u="none" strike="noStrike" dirty="0">
                          <a:effectLst/>
                        </a:rPr>
                        <a:t> </a:t>
                      </a:r>
                      <a:endParaRPr lang="et-EE" sz="24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et-EE" sz="2400" u="none" strike="noStrike" dirty="0">
                          <a:effectLst/>
                        </a:rPr>
                        <a:t>4</a:t>
                      </a:r>
                      <a:endParaRPr lang="et-EE" sz="24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et-EE" sz="2400" u="none" strike="noStrike">
                          <a:effectLst/>
                        </a:rPr>
                        <a:t>7</a:t>
                      </a:r>
                      <a:endParaRPr lang="et-EE" sz="24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t-EE" sz="2400" u="none" strike="noStrike">
                          <a:effectLst/>
                        </a:rPr>
                        <a:t>3</a:t>
                      </a:r>
                      <a:endParaRPr lang="et-EE" sz="24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t-EE" sz="2400" u="none" strike="noStrike">
                          <a:effectLst/>
                        </a:rPr>
                        <a:t>6</a:t>
                      </a:r>
                      <a:endParaRPr lang="et-EE" sz="24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1725654145"/>
                  </a:ext>
                </a:extLst>
              </a:tr>
              <a:tr h="321036">
                <a:tc>
                  <a:txBody>
                    <a:bodyPr/>
                    <a:lstStyle/>
                    <a:p>
                      <a:pPr algn="l" fontAlgn="b"/>
                      <a:r>
                        <a:rPr lang="et-EE" sz="2400" u="none" strike="noStrike">
                          <a:effectLst/>
                        </a:rPr>
                        <a:t>3.c</a:t>
                      </a:r>
                      <a:endParaRPr lang="et-EE" sz="24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t-EE" sz="2400" u="none" strike="noStrike">
                          <a:effectLst/>
                        </a:rPr>
                        <a:t>4</a:t>
                      </a:r>
                      <a:endParaRPr lang="et-EE" sz="24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t-EE" sz="2400" u="none" strike="noStrike" dirty="0">
                          <a:effectLst/>
                        </a:rPr>
                        <a:t> </a:t>
                      </a:r>
                      <a:endParaRPr lang="et-EE" sz="24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et-EE" sz="2400" u="none" strike="noStrike">
                          <a:effectLst/>
                        </a:rPr>
                        <a:t>4</a:t>
                      </a:r>
                      <a:endParaRPr lang="et-EE" sz="24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t-EE" sz="2400" u="none" strike="noStrike">
                          <a:effectLst/>
                        </a:rPr>
                        <a:t>9</a:t>
                      </a:r>
                      <a:endParaRPr lang="et-EE" sz="24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t-EE" sz="2400" u="none" strike="noStrike">
                          <a:effectLst/>
                        </a:rPr>
                        <a:t>5</a:t>
                      </a:r>
                      <a:endParaRPr lang="et-EE" sz="24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3481673935"/>
                  </a:ext>
                </a:extLst>
              </a:tr>
              <a:tr h="321036">
                <a:tc>
                  <a:txBody>
                    <a:bodyPr/>
                    <a:lstStyle/>
                    <a:p>
                      <a:pPr algn="l" fontAlgn="b"/>
                      <a:r>
                        <a:rPr lang="et-EE" sz="2400" u="none" strike="noStrike">
                          <a:effectLst/>
                        </a:rPr>
                        <a:t>4.c</a:t>
                      </a:r>
                      <a:endParaRPr lang="et-EE" sz="24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t-EE" sz="2400" u="none" strike="noStrike">
                          <a:effectLst/>
                        </a:rPr>
                        <a:t> </a:t>
                      </a:r>
                      <a:endParaRPr lang="et-EE" sz="24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t-EE" sz="2400" u="none" strike="noStrike" dirty="0">
                          <a:effectLst/>
                        </a:rPr>
                        <a:t>5</a:t>
                      </a:r>
                      <a:endParaRPr lang="et-EE" sz="24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et-EE" sz="2400" u="none" strike="noStrike" dirty="0">
                          <a:effectLst/>
                        </a:rPr>
                        <a:t>1</a:t>
                      </a:r>
                      <a:endParaRPr lang="et-EE" sz="24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et-EE" sz="2400" u="none" strike="noStrike">
                          <a:effectLst/>
                        </a:rPr>
                        <a:t>4</a:t>
                      </a:r>
                      <a:endParaRPr lang="et-EE" sz="24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t-EE" sz="2400" u="none" strike="noStrike">
                          <a:effectLst/>
                        </a:rPr>
                        <a:t>10</a:t>
                      </a:r>
                      <a:endParaRPr lang="et-EE" sz="24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3738896533"/>
                  </a:ext>
                </a:extLst>
              </a:tr>
              <a:tr h="321036">
                <a:tc>
                  <a:txBody>
                    <a:bodyPr/>
                    <a:lstStyle/>
                    <a:p>
                      <a:pPr algn="l" fontAlgn="b"/>
                      <a:r>
                        <a:rPr lang="et-EE" sz="2400" u="none" strike="noStrike">
                          <a:effectLst/>
                        </a:rPr>
                        <a:t>4.e</a:t>
                      </a:r>
                      <a:endParaRPr lang="et-EE" sz="24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t-EE" sz="2400" u="none" strike="noStrike">
                          <a:effectLst/>
                        </a:rPr>
                        <a:t> </a:t>
                      </a:r>
                      <a:endParaRPr lang="et-EE" sz="24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t-EE" sz="2400" u="none" strike="noStrike">
                          <a:effectLst/>
                        </a:rPr>
                        <a:t> </a:t>
                      </a:r>
                      <a:endParaRPr lang="et-EE" sz="24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t-EE" sz="2400" u="none" strike="noStrike" dirty="0">
                          <a:effectLst/>
                        </a:rPr>
                        <a:t> </a:t>
                      </a:r>
                      <a:endParaRPr lang="et-EE" sz="24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et-EE" sz="2400" u="none" strike="noStrike">
                          <a:effectLst/>
                        </a:rPr>
                        <a:t> </a:t>
                      </a:r>
                      <a:endParaRPr lang="et-EE" sz="24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t-EE" sz="2400" u="none" strike="noStrike">
                          <a:effectLst/>
                        </a:rPr>
                        <a:t>6</a:t>
                      </a:r>
                      <a:endParaRPr lang="et-EE" sz="24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1929630607"/>
                  </a:ext>
                </a:extLst>
              </a:tr>
              <a:tr h="321036">
                <a:tc>
                  <a:txBody>
                    <a:bodyPr/>
                    <a:lstStyle/>
                    <a:p>
                      <a:pPr algn="l" fontAlgn="b"/>
                      <a:r>
                        <a:rPr lang="et-EE" sz="2400" u="none" strike="noStrike">
                          <a:effectLst/>
                        </a:rPr>
                        <a:t>5.c</a:t>
                      </a:r>
                      <a:endParaRPr lang="et-EE" sz="24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t-EE" sz="2400" u="none" strike="noStrike">
                          <a:effectLst/>
                        </a:rPr>
                        <a:t>3</a:t>
                      </a:r>
                      <a:endParaRPr lang="et-EE" sz="24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t-EE" sz="2400" u="none" strike="noStrike">
                          <a:effectLst/>
                        </a:rPr>
                        <a:t>4</a:t>
                      </a:r>
                      <a:endParaRPr lang="et-EE" sz="24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t-EE" sz="2400" u="none" strike="noStrike" dirty="0">
                          <a:effectLst/>
                        </a:rPr>
                        <a:t>4</a:t>
                      </a:r>
                      <a:endParaRPr lang="et-EE" sz="24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et-EE" sz="2400" u="none" strike="noStrike">
                          <a:effectLst/>
                        </a:rPr>
                        <a:t>2</a:t>
                      </a:r>
                      <a:endParaRPr lang="et-EE" sz="24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t-EE" sz="2400" u="none" strike="noStrike">
                          <a:effectLst/>
                        </a:rPr>
                        <a:t>4</a:t>
                      </a:r>
                      <a:endParaRPr lang="et-EE" sz="24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2186436865"/>
                  </a:ext>
                </a:extLst>
              </a:tr>
              <a:tr h="321036">
                <a:tc>
                  <a:txBody>
                    <a:bodyPr/>
                    <a:lstStyle/>
                    <a:p>
                      <a:pPr algn="l" fontAlgn="b"/>
                      <a:r>
                        <a:rPr lang="et-EE" sz="2400" u="none" strike="noStrike">
                          <a:effectLst/>
                        </a:rPr>
                        <a:t>5.e</a:t>
                      </a:r>
                      <a:endParaRPr lang="et-EE" sz="24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t-EE" sz="2400" u="none" strike="noStrike">
                          <a:effectLst/>
                        </a:rPr>
                        <a:t> </a:t>
                      </a:r>
                      <a:endParaRPr lang="et-EE" sz="24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t-EE" sz="2400" u="none" strike="noStrike">
                          <a:effectLst/>
                        </a:rPr>
                        <a:t> </a:t>
                      </a:r>
                      <a:endParaRPr lang="et-EE" sz="24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t-EE" sz="2400" u="none" strike="noStrike" dirty="0">
                          <a:effectLst/>
                        </a:rPr>
                        <a:t> </a:t>
                      </a:r>
                      <a:endParaRPr lang="et-EE" sz="24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et-EE" sz="2400" u="none" strike="noStrike" dirty="0">
                          <a:effectLst/>
                        </a:rPr>
                        <a:t> </a:t>
                      </a:r>
                      <a:endParaRPr lang="et-EE" sz="24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et-EE" sz="2400" u="none" strike="noStrike">
                          <a:effectLst/>
                        </a:rPr>
                        <a:t>11</a:t>
                      </a:r>
                      <a:endParaRPr lang="et-EE" sz="24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801704271"/>
                  </a:ext>
                </a:extLst>
              </a:tr>
              <a:tr h="321036">
                <a:tc>
                  <a:txBody>
                    <a:bodyPr/>
                    <a:lstStyle/>
                    <a:p>
                      <a:pPr algn="l" fontAlgn="b"/>
                      <a:r>
                        <a:rPr lang="et-EE" sz="2400" u="none" strike="noStrike">
                          <a:effectLst/>
                        </a:rPr>
                        <a:t>6.c</a:t>
                      </a:r>
                      <a:endParaRPr lang="et-EE" sz="24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t-EE" sz="2400" u="none" strike="noStrike">
                          <a:effectLst/>
                        </a:rPr>
                        <a:t> </a:t>
                      </a:r>
                      <a:endParaRPr lang="et-EE" sz="24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t-EE" sz="2400" u="none" strike="noStrike">
                          <a:effectLst/>
                        </a:rPr>
                        <a:t>3</a:t>
                      </a:r>
                      <a:endParaRPr lang="et-EE" sz="24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t-EE" sz="2400" u="none" strike="noStrike" dirty="0">
                          <a:effectLst/>
                        </a:rPr>
                        <a:t>5</a:t>
                      </a:r>
                      <a:endParaRPr lang="et-EE" sz="24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et-EE" sz="2400" u="none" strike="noStrike" dirty="0">
                          <a:effectLst/>
                        </a:rPr>
                        <a:t>5</a:t>
                      </a:r>
                      <a:endParaRPr lang="et-EE" sz="24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et-EE" sz="2400" u="none" strike="noStrike">
                          <a:effectLst/>
                        </a:rPr>
                        <a:t>2</a:t>
                      </a:r>
                      <a:endParaRPr lang="et-EE" sz="24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2775694439"/>
                  </a:ext>
                </a:extLst>
              </a:tr>
              <a:tr h="321036">
                <a:tc>
                  <a:txBody>
                    <a:bodyPr/>
                    <a:lstStyle/>
                    <a:p>
                      <a:pPr algn="l" fontAlgn="b"/>
                      <a:r>
                        <a:rPr lang="et-EE" sz="2400" u="none" strike="noStrike">
                          <a:effectLst/>
                        </a:rPr>
                        <a:t>6.e</a:t>
                      </a:r>
                      <a:endParaRPr lang="et-EE" sz="24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t-EE" sz="2400" u="none" strike="noStrike">
                          <a:effectLst/>
                        </a:rPr>
                        <a:t> </a:t>
                      </a:r>
                      <a:endParaRPr lang="et-EE" sz="24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t-EE" sz="2400" u="none" strike="noStrike">
                          <a:effectLst/>
                        </a:rPr>
                        <a:t> </a:t>
                      </a:r>
                      <a:endParaRPr lang="et-EE" sz="24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t-EE" sz="2400" u="none" strike="noStrike">
                          <a:effectLst/>
                        </a:rPr>
                        <a:t> </a:t>
                      </a:r>
                      <a:endParaRPr lang="et-EE" sz="24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t-EE" sz="2400" u="none" strike="noStrike" dirty="0">
                          <a:effectLst/>
                        </a:rPr>
                        <a:t> </a:t>
                      </a:r>
                      <a:endParaRPr lang="et-EE" sz="24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et-EE" sz="2400" u="none" strike="noStrike" dirty="0">
                          <a:effectLst/>
                        </a:rPr>
                        <a:t>4</a:t>
                      </a:r>
                      <a:endParaRPr lang="et-EE" sz="2400" b="0"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3111688928"/>
                  </a:ext>
                </a:extLst>
              </a:tr>
              <a:tr h="321036">
                <a:tc>
                  <a:txBody>
                    <a:bodyPr/>
                    <a:lstStyle/>
                    <a:p>
                      <a:pPr algn="l" fontAlgn="b"/>
                      <a:r>
                        <a:rPr lang="et-EE" sz="2400" u="none" strike="noStrike">
                          <a:effectLst/>
                        </a:rPr>
                        <a:t>7.c</a:t>
                      </a:r>
                      <a:endParaRPr lang="et-EE" sz="24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t-EE" sz="2400" u="none" strike="noStrike">
                          <a:effectLst/>
                        </a:rPr>
                        <a:t> </a:t>
                      </a:r>
                      <a:endParaRPr lang="et-EE" sz="24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t-EE" sz="2400" u="none" strike="noStrike">
                          <a:effectLst/>
                        </a:rPr>
                        <a:t> </a:t>
                      </a:r>
                      <a:endParaRPr lang="et-EE" sz="24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t-EE" sz="2400" u="none" strike="noStrike">
                          <a:effectLst/>
                        </a:rPr>
                        <a:t>3</a:t>
                      </a:r>
                      <a:endParaRPr lang="et-EE" sz="24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t-EE" sz="2400" u="none" strike="noStrike" dirty="0">
                          <a:effectLst/>
                        </a:rPr>
                        <a:t>5</a:t>
                      </a:r>
                      <a:endParaRPr lang="et-EE" sz="24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et-EE" sz="2400" u="none" strike="noStrike" dirty="0">
                          <a:effectLst/>
                        </a:rPr>
                        <a:t>5</a:t>
                      </a:r>
                      <a:endParaRPr lang="et-EE" sz="2400" b="0"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3840685533"/>
                  </a:ext>
                </a:extLst>
              </a:tr>
              <a:tr h="321036">
                <a:tc>
                  <a:txBody>
                    <a:bodyPr/>
                    <a:lstStyle/>
                    <a:p>
                      <a:pPr algn="l" fontAlgn="b"/>
                      <a:r>
                        <a:rPr lang="et-EE" sz="2400" u="none" strike="noStrike">
                          <a:effectLst/>
                        </a:rPr>
                        <a:t>8.c</a:t>
                      </a:r>
                      <a:endParaRPr lang="et-EE" sz="24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t-EE" sz="2400" u="none" strike="noStrike">
                          <a:effectLst/>
                        </a:rPr>
                        <a:t> </a:t>
                      </a:r>
                      <a:endParaRPr lang="et-EE" sz="24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t-EE" sz="2400" u="none" strike="noStrike">
                          <a:effectLst/>
                        </a:rPr>
                        <a:t> </a:t>
                      </a:r>
                      <a:endParaRPr lang="et-EE" sz="24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t-EE" sz="2400" u="none" strike="noStrike">
                          <a:effectLst/>
                        </a:rPr>
                        <a:t> </a:t>
                      </a:r>
                      <a:endParaRPr lang="et-EE" sz="24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t-EE" sz="2400" u="none" strike="noStrike" dirty="0">
                          <a:effectLst/>
                        </a:rPr>
                        <a:t>3</a:t>
                      </a:r>
                      <a:endParaRPr lang="et-EE" sz="24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et-EE" sz="2400" u="none" strike="noStrike" dirty="0">
                          <a:effectLst/>
                        </a:rPr>
                        <a:t>7</a:t>
                      </a:r>
                      <a:endParaRPr lang="et-EE" sz="2400" b="0"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1483092865"/>
                  </a:ext>
                </a:extLst>
              </a:tr>
              <a:tr h="321036">
                <a:tc>
                  <a:txBody>
                    <a:bodyPr/>
                    <a:lstStyle/>
                    <a:p>
                      <a:pPr algn="l" fontAlgn="b"/>
                      <a:r>
                        <a:rPr lang="et-EE" sz="2400" u="none" strike="noStrike">
                          <a:effectLst/>
                        </a:rPr>
                        <a:t>9.c</a:t>
                      </a:r>
                      <a:endParaRPr lang="et-EE" sz="24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t-EE" sz="2400" u="none" strike="noStrike">
                          <a:effectLst/>
                        </a:rPr>
                        <a:t> </a:t>
                      </a:r>
                      <a:endParaRPr lang="et-EE" sz="24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t-EE" sz="2400" u="none" strike="noStrike">
                          <a:effectLst/>
                        </a:rPr>
                        <a:t> </a:t>
                      </a:r>
                      <a:endParaRPr lang="et-EE" sz="24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t-EE" sz="2400" u="none" strike="noStrike">
                          <a:effectLst/>
                        </a:rPr>
                        <a:t> </a:t>
                      </a:r>
                      <a:endParaRPr lang="et-EE" sz="24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t-EE" sz="2400" u="none" strike="noStrike" dirty="0">
                          <a:effectLst/>
                        </a:rPr>
                        <a:t> </a:t>
                      </a:r>
                      <a:endParaRPr lang="et-EE" sz="24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et-EE" sz="2400" u="none" strike="noStrike" dirty="0">
                          <a:effectLst/>
                        </a:rPr>
                        <a:t>3</a:t>
                      </a:r>
                      <a:endParaRPr lang="et-EE" sz="2400" b="0"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3303277936"/>
                  </a:ext>
                </a:extLst>
              </a:tr>
              <a:tr h="321036">
                <a:tc>
                  <a:txBody>
                    <a:bodyPr/>
                    <a:lstStyle/>
                    <a:p>
                      <a:pPr algn="l" fontAlgn="b"/>
                      <a:r>
                        <a:rPr lang="et-EE" sz="2400" u="none" strike="noStrike" dirty="0">
                          <a:effectLst/>
                        </a:rPr>
                        <a:t> Kokku</a:t>
                      </a:r>
                      <a:endParaRPr lang="et-EE" sz="24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et-EE" sz="2400" u="none" strike="noStrike">
                          <a:effectLst/>
                        </a:rPr>
                        <a:t>10</a:t>
                      </a:r>
                      <a:endParaRPr lang="et-EE" sz="24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t-EE" sz="2400" u="none" strike="noStrike">
                          <a:effectLst/>
                        </a:rPr>
                        <a:t>16</a:t>
                      </a:r>
                      <a:endParaRPr lang="et-EE" sz="24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t-EE" sz="2400" u="none" strike="noStrike">
                          <a:effectLst/>
                        </a:rPr>
                        <a:t>26</a:t>
                      </a:r>
                      <a:endParaRPr lang="et-EE" sz="24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t-EE" sz="2400" u="none" strike="noStrike">
                          <a:effectLst/>
                        </a:rPr>
                        <a:t>34</a:t>
                      </a:r>
                      <a:endParaRPr lang="et-EE" sz="24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t-EE" sz="2400" u="none" strike="noStrike" dirty="0">
                          <a:effectLst/>
                        </a:rPr>
                        <a:t>73</a:t>
                      </a:r>
                      <a:endParaRPr lang="et-EE" sz="2400" b="0"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3200406861"/>
                  </a:ext>
                </a:extLst>
              </a:tr>
            </a:tbl>
          </a:graphicData>
        </a:graphic>
      </p:graphicFrame>
    </p:spTree>
    <p:extLst>
      <p:ext uri="{BB962C8B-B14F-4D97-AF65-F5344CB8AC3E}">
        <p14:creationId xmlns:p14="http://schemas.microsoft.com/office/powerpoint/2010/main" val="158284390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170"/>
                                        </p:tgtEl>
                                        <p:attrNameLst>
                                          <p:attrName>style.visibility</p:attrName>
                                        </p:attrNameLst>
                                      </p:cBhvr>
                                      <p:to>
                                        <p:strVal val="visible"/>
                                      </p:to>
                                    </p:set>
                                    <p:animEffect transition="in" filter="barn(inVertical)">
                                      <p:cBhvr>
                                        <p:cTn id="7" dur="500"/>
                                        <p:tgtEl>
                                          <p:spTgt spid="7170"/>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arn(inVertical)">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09D6C134-EDCC-422D-88E2-F2816FCE2D74}"/>
              </a:ext>
            </a:extLst>
          </p:cNvPr>
          <p:cNvSpPr>
            <a:spLocks noGrp="1" noChangeArrowheads="1"/>
          </p:cNvSpPr>
          <p:nvPr>
            <p:ph type="title" idx="4294967295"/>
          </p:nvPr>
        </p:nvSpPr>
        <p:spPr>
          <a:xfrm>
            <a:off x="1173163" y="233363"/>
            <a:ext cx="7772400" cy="855662"/>
          </a:xfrm>
        </p:spPr>
        <p:txBody>
          <a:bodyPr/>
          <a:lstStyle/>
          <a:p>
            <a:r>
              <a:rPr lang="et-EE" altLang="et-EE" dirty="0">
                <a:cs typeface="Arial" panose="020B0604020202020204" pitchFamily="34" charset="0"/>
              </a:rPr>
              <a:t>Kuhu oleme jõudnud</a:t>
            </a:r>
          </a:p>
        </p:txBody>
      </p:sp>
      <p:sp>
        <p:nvSpPr>
          <p:cNvPr id="7171" name="Rectangle 3">
            <a:extLst>
              <a:ext uri="{FF2B5EF4-FFF2-40B4-BE49-F238E27FC236}">
                <a16:creationId xmlns:a16="http://schemas.microsoft.com/office/drawing/2014/main" id="{42859BA7-8A96-433D-8C5C-0374C23F179B}"/>
              </a:ext>
            </a:extLst>
          </p:cNvPr>
          <p:cNvSpPr>
            <a:spLocks noGrp="1" noChangeArrowheads="1"/>
          </p:cNvSpPr>
          <p:nvPr>
            <p:ph type="body" idx="4294967295"/>
          </p:nvPr>
        </p:nvSpPr>
        <p:spPr>
          <a:xfrm>
            <a:off x="1173163" y="1178750"/>
            <a:ext cx="7772400" cy="5130570"/>
          </a:xfrm>
        </p:spPr>
        <p:txBody>
          <a:bodyPr/>
          <a:lstStyle/>
          <a:p>
            <a:r>
              <a:rPr lang="et-EE" altLang="et-EE" sz="2800" dirty="0"/>
              <a:t>HEV osakond 73 õpilasega on keskmise maakooli suurusega;</a:t>
            </a:r>
          </a:p>
          <a:p>
            <a:r>
              <a:rPr lang="et-EE" altLang="et-EE" sz="2800" dirty="0"/>
              <a:t>õpetajaid kokku 13, nendest 7 tuli sel aastal;</a:t>
            </a:r>
          </a:p>
          <a:p>
            <a:r>
              <a:rPr lang="et-EE" altLang="et-EE" sz="2800" dirty="0"/>
              <a:t>lisaks</a:t>
            </a:r>
          </a:p>
          <a:p>
            <a:pPr lvl="1"/>
            <a:r>
              <a:rPr lang="et-EE" altLang="et-EE" sz="2400" dirty="0"/>
              <a:t>eripedagoog;</a:t>
            </a:r>
          </a:p>
          <a:p>
            <a:pPr lvl="1"/>
            <a:r>
              <a:rPr lang="et-EE" altLang="et-EE" sz="2800" dirty="0"/>
              <a:t>sellest õppeaastast päevane administraator.</a:t>
            </a:r>
          </a:p>
        </p:txBody>
      </p:sp>
    </p:spTree>
    <p:extLst>
      <p:ext uri="{BB962C8B-B14F-4D97-AF65-F5344CB8AC3E}">
        <p14:creationId xmlns:p14="http://schemas.microsoft.com/office/powerpoint/2010/main" val="291078155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170"/>
                                        </p:tgtEl>
                                        <p:attrNameLst>
                                          <p:attrName>style.visibility</p:attrName>
                                        </p:attrNameLst>
                                      </p:cBhvr>
                                      <p:to>
                                        <p:strVal val="visible"/>
                                      </p:to>
                                    </p:set>
                                    <p:animEffect transition="in" filter="barn(inVertical)">
                                      <p:cBhvr>
                                        <p:cTn id="7" dur="500"/>
                                        <p:tgtEl>
                                          <p:spTgt spid="7170"/>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7171">
                                            <p:txEl>
                                              <p:pRg st="0" end="0"/>
                                            </p:txEl>
                                          </p:spTgt>
                                        </p:tgtEl>
                                        <p:attrNameLst>
                                          <p:attrName>style.visibility</p:attrName>
                                        </p:attrNameLst>
                                      </p:cBhvr>
                                      <p:to>
                                        <p:strVal val="visible"/>
                                      </p:to>
                                    </p:set>
                                    <p:animEffect transition="in" filter="barn(inVertical)">
                                      <p:cBhvr>
                                        <p:cTn id="12" dur="500"/>
                                        <p:tgtEl>
                                          <p:spTgt spid="717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7171">
                                            <p:txEl>
                                              <p:pRg st="1" end="1"/>
                                            </p:txEl>
                                          </p:spTgt>
                                        </p:tgtEl>
                                        <p:attrNameLst>
                                          <p:attrName>style.visibility</p:attrName>
                                        </p:attrNameLst>
                                      </p:cBhvr>
                                      <p:to>
                                        <p:strVal val="visible"/>
                                      </p:to>
                                    </p:set>
                                    <p:animEffect transition="in" filter="barn(inVertical)">
                                      <p:cBhvr>
                                        <p:cTn id="17" dur="500"/>
                                        <p:tgtEl>
                                          <p:spTgt spid="7171">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7171">
                                            <p:txEl>
                                              <p:pRg st="2" end="2"/>
                                            </p:txEl>
                                          </p:spTgt>
                                        </p:tgtEl>
                                        <p:attrNameLst>
                                          <p:attrName>style.visibility</p:attrName>
                                        </p:attrNameLst>
                                      </p:cBhvr>
                                      <p:to>
                                        <p:strVal val="visible"/>
                                      </p:to>
                                    </p:set>
                                    <p:animEffect transition="in" filter="barn(inVertical)">
                                      <p:cBhvr>
                                        <p:cTn id="22" dur="500"/>
                                        <p:tgtEl>
                                          <p:spTgt spid="7171">
                                            <p:txEl>
                                              <p:pRg st="2" end="2"/>
                                            </p:txEl>
                                          </p:spTgt>
                                        </p:tgtEl>
                                      </p:cBhvr>
                                    </p:animEffect>
                                  </p:childTnLst>
                                </p:cTn>
                              </p:par>
                              <p:par>
                                <p:cTn id="23" presetID="16" presetClass="entr" presetSubtype="21" fill="hold" grpId="0" nodeType="withEffect">
                                  <p:stCondLst>
                                    <p:cond delay="0"/>
                                  </p:stCondLst>
                                  <p:childTnLst>
                                    <p:set>
                                      <p:cBhvr>
                                        <p:cTn id="24" dur="1" fill="hold">
                                          <p:stCondLst>
                                            <p:cond delay="0"/>
                                          </p:stCondLst>
                                        </p:cTn>
                                        <p:tgtEl>
                                          <p:spTgt spid="7171">
                                            <p:txEl>
                                              <p:pRg st="3" end="3"/>
                                            </p:txEl>
                                          </p:spTgt>
                                        </p:tgtEl>
                                        <p:attrNameLst>
                                          <p:attrName>style.visibility</p:attrName>
                                        </p:attrNameLst>
                                      </p:cBhvr>
                                      <p:to>
                                        <p:strVal val="visible"/>
                                      </p:to>
                                    </p:set>
                                    <p:animEffect transition="in" filter="barn(inVertical)">
                                      <p:cBhvr>
                                        <p:cTn id="25" dur="500"/>
                                        <p:tgtEl>
                                          <p:spTgt spid="7171">
                                            <p:txEl>
                                              <p:pRg st="3" end="3"/>
                                            </p:txEl>
                                          </p:spTgt>
                                        </p:tgtEl>
                                      </p:cBhvr>
                                    </p:animEffect>
                                  </p:childTnLst>
                                </p:cTn>
                              </p:par>
                              <p:par>
                                <p:cTn id="26" presetID="16" presetClass="entr" presetSubtype="21" fill="hold" grpId="0" nodeType="withEffect">
                                  <p:stCondLst>
                                    <p:cond delay="0"/>
                                  </p:stCondLst>
                                  <p:childTnLst>
                                    <p:set>
                                      <p:cBhvr>
                                        <p:cTn id="27" dur="1" fill="hold">
                                          <p:stCondLst>
                                            <p:cond delay="0"/>
                                          </p:stCondLst>
                                        </p:cTn>
                                        <p:tgtEl>
                                          <p:spTgt spid="7171">
                                            <p:txEl>
                                              <p:pRg st="4" end="4"/>
                                            </p:txEl>
                                          </p:spTgt>
                                        </p:tgtEl>
                                        <p:attrNameLst>
                                          <p:attrName>style.visibility</p:attrName>
                                        </p:attrNameLst>
                                      </p:cBhvr>
                                      <p:to>
                                        <p:strVal val="visible"/>
                                      </p:to>
                                    </p:set>
                                    <p:animEffect transition="in" filter="barn(inVertical)">
                                      <p:cBhvr>
                                        <p:cTn id="28" dur="500"/>
                                        <p:tgtEl>
                                          <p:spTgt spid="717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p:bldP spid="7171" grpId="0" build="p"/>
    </p:bldLst>
  </p:timing>
</p:sld>
</file>

<file path=ppt/theme/theme1.xml><?xml version="1.0" encoding="utf-8"?>
<a:theme xmlns:a="http://schemas.openxmlformats.org/drawingml/2006/main" name="Dads Tie">
  <a:themeElements>
    <a:clrScheme name="Dads Tie.pot 2">
      <a:dk1>
        <a:srgbClr val="000000"/>
      </a:dk1>
      <a:lt1>
        <a:srgbClr val="FFFFFF"/>
      </a:lt1>
      <a:dk2>
        <a:srgbClr val="003366"/>
      </a:dk2>
      <a:lt2>
        <a:srgbClr val="5490A8"/>
      </a:lt2>
      <a:accent1>
        <a:srgbClr val="0099CC"/>
      </a:accent1>
      <a:accent2>
        <a:srgbClr val="3366CC"/>
      </a:accent2>
      <a:accent3>
        <a:srgbClr val="FFFFFF"/>
      </a:accent3>
      <a:accent4>
        <a:srgbClr val="000000"/>
      </a:accent4>
      <a:accent5>
        <a:srgbClr val="AACAE2"/>
      </a:accent5>
      <a:accent6>
        <a:srgbClr val="2D5CB9"/>
      </a:accent6>
      <a:hlink>
        <a:srgbClr val="99CCFF"/>
      </a:hlink>
      <a:folHlink>
        <a:srgbClr val="E1E1B7"/>
      </a:folHlink>
    </a:clrScheme>
    <a:fontScheme name="Dads Tie.pot">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a:ln>
              <a:noFill/>
            </a:ln>
            <a:solidFill>
              <a:schemeClr val="tx1"/>
            </a:solidFill>
            <a:effectLst/>
            <a:latin typeface="Times New Roman" pitchFamily="-105"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a:ln>
              <a:noFill/>
            </a:ln>
            <a:solidFill>
              <a:schemeClr val="tx1"/>
            </a:solidFill>
            <a:effectLst/>
            <a:latin typeface="Times New Roman" pitchFamily="-105" charset="0"/>
          </a:defRPr>
        </a:defPPr>
      </a:lstStyle>
    </a:lnDef>
  </a:objectDefaults>
  <a:extraClrSchemeLst>
    <a:extraClrScheme>
      <a:clrScheme name="Dads Tie.pot 1">
        <a:dk1>
          <a:srgbClr val="5490A8"/>
        </a:dk1>
        <a:lt1>
          <a:srgbClr val="DDDDDD"/>
        </a:lt1>
        <a:dk2>
          <a:srgbClr val="00172E"/>
        </a:dk2>
        <a:lt2>
          <a:srgbClr val="CCECFF"/>
        </a:lt2>
        <a:accent1>
          <a:srgbClr val="0099CC"/>
        </a:accent1>
        <a:accent2>
          <a:srgbClr val="3366CC"/>
        </a:accent2>
        <a:accent3>
          <a:srgbClr val="AAABAD"/>
        </a:accent3>
        <a:accent4>
          <a:srgbClr val="BDBDBD"/>
        </a:accent4>
        <a:accent5>
          <a:srgbClr val="AACAE2"/>
        </a:accent5>
        <a:accent6>
          <a:srgbClr val="2D5CB9"/>
        </a:accent6>
        <a:hlink>
          <a:srgbClr val="99CCFF"/>
        </a:hlink>
        <a:folHlink>
          <a:srgbClr val="E1E1B7"/>
        </a:folHlink>
      </a:clrScheme>
      <a:clrMap bg1="dk2" tx1="lt1" bg2="dk1" tx2="lt2" accent1="accent1" accent2="accent2" accent3="accent3" accent4="accent4" accent5="accent5" accent6="accent6" hlink="hlink" folHlink="folHlink"/>
    </a:extraClrScheme>
    <a:extraClrScheme>
      <a:clrScheme name="Dads Tie.pot 2">
        <a:dk1>
          <a:srgbClr val="000000"/>
        </a:dk1>
        <a:lt1>
          <a:srgbClr val="FFFFFF"/>
        </a:lt1>
        <a:dk2>
          <a:srgbClr val="003366"/>
        </a:dk2>
        <a:lt2>
          <a:srgbClr val="5490A8"/>
        </a:lt2>
        <a:accent1>
          <a:srgbClr val="0099CC"/>
        </a:accent1>
        <a:accent2>
          <a:srgbClr val="3366CC"/>
        </a:accent2>
        <a:accent3>
          <a:srgbClr val="FFFFFF"/>
        </a:accent3>
        <a:accent4>
          <a:srgbClr val="000000"/>
        </a:accent4>
        <a:accent5>
          <a:srgbClr val="AACAE2"/>
        </a:accent5>
        <a:accent6>
          <a:srgbClr val="2D5CB9"/>
        </a:accent6>
        <a:hlink>
          <a:srgbClr val="99CCFF"/>
        </a:hlink>
        <a:folHlink>
          <a:srgbClr val="E1E1B7"/>
        </a:folHlink>
      </a:clrScheme>
      <a:clrMap bg1="lt1" tx1="dk1" bg2="lt2" tx2="dk2" accent1="accent1" accent2="accent2" accent3="accent3" accent4="accent4" accent5="accent5" accent6="accent6" hlink="hlink" folHlink="folHlink"/>
    </a:extraClrScheme>
    <a:extraClrScheme>
      <a:clrScheme name="Dads Tie.pot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ads Tie.pot 4">
        <a:dk1>
          <a:srgbClr val="000000"/>
        </a:dk1>
        <a:lt1>
          <a:srgbClr val="FFFFFF"/>
        </a:lt1>
        <a:dk2>
          <a:srgbClr val="666633"/>
        </a:dk2>
        <a:lt2>
          <a:srgbClr val="908A6C"/>
        </a:lt2>
        <a:accent1>
          <a:srgbClr val="808000"/>
        </a:accent1>
        <a:accent2>
          <a:srgbClr val="996633"/>
        </a:accent2>
        <a:accent3>
          <a:srgbClr val="FFFFFF"/>
        </a:accent3>
        <a:accent4>
          <a:srgbClr val="000000"/>
        </a:accent4>
        <a:accent5>
          <a:srgbClr val="C0C0AA"/>
        </a:accent5>
        <a:accent6>
          <a:srgbClr val="8A5C2D"/>
        </a:accent6>
        <a:hlink>
          <a:srgbClr val="CCCC00"/>
        </a:hlink>
        <a:folHlink>
          <a:srgbClr val="D6DEB2"/>
        </a:folHlink>
      </a:clrScheme>
      <a:clrMap bg1="lt1" tx1="dk1" bg2="lt2" tx2="dk2" accent1="accent1" accent2="accent2" accent3="accent3" accent4="accent4" accent5="accent5" accent6="accent6" hlink="hlink" folHlink="folHlink"/>
    </a:extraClrScheme>
    <a:extraClrScheme>
      <a:clrScheme name="Dads Tie.pot 5">
        <a:dk1>
          <a:srgbClr val="000000"/>
        </a:dk1>
        <a:lt1>
          <a:srgbClr val="FFFFFF"/>
        </a:lt1>
        <a:dk2>
          <a:srgbClr val="181848"/>
        </a:dk2>
        <a:lt2>
          <a:srgbClr val="656F97"/>
        </a:lt2>
        <a:accent1>
          <a:srgbClr val="6666FF"/>
        </a:accent1>
        <a:accent2>
          <a:srgbClr val="333399"/>
        </a:accent2>
        <a:accent3>
          <a:srgbClr val="FFFFFF"/>
        </a:accent3>
        <a:accent4>
          <a:srgbClr val="000000"/>
        </a:accent4>
        <a:accent5>
          <a:srgbClr val="B8B8FF"/>
        </a:accent5>
        <a:accent6>
          <a:srgbClr val="2D2D8A"/>
        </a:accent6>
        <a:hlink>
          <a:srgbClr val="9A9ABC"/>
        </a:hlink>
        <a:folHlink>
          <a:srgbClr val="D2B6CE"/>
        </a:folHlink>
      </a:clrScheme>
      <a:clrMap bg1="lt1" tx1="dk1" bg2="lt2" tx2="dk2" accent1="accent1" accent2="accent2" accent3="accent3" accent4="accent4" accent5="accent5" accent6="accent6" hlink="hlink" folHlink="folHlink"/>
    </a:extraClrScheme>
    <a:extraClrScheme>
      <a:clrScheme name="Dads Tie.pot 6">
        <a:dk1>
          <a:srgbClr val="CC0066"/>
        </a:dk1>
        <a:lt1>
          <a:srgbClr val="FFFFFF"/>
        </a:lt1>
        <a:dk2>
          <a:srgbClr val="000000"/>
        </a:dk2>
        <a:lt2>
          <a:srgbClr val="CC0099"/>
        </a:lt2>
        <a:accent1>
          <a:srgbClr val="FF9900"/>
        </a:accent1>
        <a:accent2>
          <a:srgbClr val="CC6600"/>
        </a:accent2>
        <a:accent3>
          <a:srgbClr val="AAAAAA"/>
        </a:accent3>
        <a:accent4>
          <a:srgbClr val="DADADA"/>
        </a:accent4>
        <a:accent5>
          <a:srgbClr val="FFCAAA"/>
        </a:accent5>
        <a:accent6>
          <a:srgbClr val="B95C00"/>
        </a:accent6>
        <a:hlink>
          <a:srgbClr val="009900"/>
        </a:hlink>
        <a:folHlink>
          <a:srgbClr val="A50021"/>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Designs\Dads Tie.pot</Template>
  <TotalTime>7195</TotalTime>
  <Words>481</Words>
  <Application>Microsoft Office PowerPoint</Application>
  <PresentationFormat>On-screen Show (4:3)</PresentationFormat>
  <Paragraphs>143</Paragraphs>
  <Slides>12</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ＭＳ Ｐゴシック</vt:lpstr>
      <vt:lpstr>ＭＳ Ｐゴシック</vt:lpstr>
      <vt:lpstr>Arial</vt:lpstr>
      <vt:lpstr>Calibri</vt:lpstr>
      <vt:lpstr>Monotype Sorts</vt:lpstr>
      <vt:lpstr>Times New Roman</vt:lpstr>
      <vt:lpstr>Dads Tie</vt:lpstr>
      <vt:lpstr>Haridussaun Saaremaa Ühisgümnaasiumi moodi</vt:lpstr>
      <vt:lpstr>Haridusliku erivajadusega õpilane</vt:lpstr>
      <vt:lpstr>Millest tuleb juttu</vt:lpstr>
      <vt:lpstr>Andekad kuni 2013/14</vt:lpstr>
      <vt:lpstr>Töö tulemused</vt:lpstr>
      <vt:lpstr>Andekate õpilaste motiveerimissüsteem</vt:lpstr>
      <vt:lpstr>Alates 2013/14</vt:lpstr>
      <vt:lpstr>HEV klasside „areng“</vt:lpstr>
      <vt:lpstr>Kuhu oleme jõudnud</vt:lpstr>
      <vt:lpstr>HEV klassides</vt:lpstr>
      <vt:lpstr>Probleemid</vt:lpstr>
      <vt:lpstr>Tänan kuulamast!</vt:lpstr>
    </vt:vector>
  </TitlesOfParts>
  <Company>Saaremaa Ühisgümnaasium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Uurimistöödest füüsikas</dc:title>
  <dc:creator>Indrek Peil</dc:creator>
  <cp:lastModifiedBy>Marek Schapel</cp:lastModifiedBy>
  <cp:revision>388</cp:revision>
  <dcterms:created xsi:type="dcterms:W3CDTF">2011-03-02T07:24:00Z</dcterms:created>
  <dcterms:modified xsi:type="dcterms:W3CDTF">2017-09-28T21:05:52Z</dcterms:modified>
</cp:coreProperties>
</file>