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1"/>
  </p:sldMasterIdLst>
  <p:sldIdLst>
    <p:sldId id="276" r:id="rId2"/>
    <p:sldId id="260" r:id="rId3"/>
    <p:sldId id="261" r:id="rId4"/>
    <p:sldId id="257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1664" y="-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t-E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67A2-2DD8-F044-8FFC-E42C745331DC}" type="datetimeFigureOut">
              <a:rPr lang="en-US" smtClean="0"/>
              <a:t>27/09/17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AB1648-8E79-9C4A-9102-DAD4D65948B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slow" advClick="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67A2-2DD8-F044-8FFC-E42C745331DC}" type="datetimeFigureOut">
              <a:rPr lang="en-US" smtClean="0"/>
              <a:t>27/09/17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B1648-8E79-9C4A-9102-DAD4D65948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 advClick="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t-E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67A2-2DD8-F044-8FFC-E42C745331DC}" type="datetimeFigureOut">
              <a:rPr lang="en-US" smtClean="0"/>
              <a:t>27/09/17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B1648-8E79-9C4A-9102-DAD4D65948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 advClick="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67A2-2DD8-F044-8FFC-E42C745331DC}" type="datetimeFigureOut">
              <a:rPr lang="en-US" smtClean="0"/>
              <a:t>27/09/17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AB1648-8E79-9C4A-9102-DAD4D65948B2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slow" advClick="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67A2-2DD8-F044-8FFC-E42C745331DC}" type="datetimeFigureOut">
              <a:rPr lang="en-US" smtClean="0"/>
              <a:t>27/09/17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AB1648-8E79-9C4A-9102-DAD4D65948B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t-E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 advClick="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67A2-2DD8-F044-8FFC-E42C745331DC}" type="datetimeFigureOut">
              <a:rPr lang="en-US" smtClean="0"/>
              <a:t>27/09/17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AB1648-8E79-9C4A-9102-DAD4D6594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 advClick="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67A2-2DD8-F044-8FFC-E42C745331DC}" type="datetimeFigureOut">
              <a:rPr lang="en-US" smtClean="0"/>
              <a:t>27/09/17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AB1648-8E79-9C4A-9102-DAD4D65948B2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slow" advClick="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67A2-2DD8-F044-8FFC-E42C745331DC}" type="datetimeFigureOut">
              <a:rPr lang="en-US" smtClean="0"/>
              <a:t>27/09/17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AB1648-8E79-9C4A-9102-DAD4D6594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slow" advClick="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67A2-2DD8-F044-8FFC-E42C745331DC}" type="datetimeFigureOut">
              <a:rPr lang="en-US" smtClean="0"/>
              <a:t>27/09/17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AB1648-8E79-9C4A-9102-DAD4D6594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slow" advClick="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67A2-2DD8-F044-8FFC-E42C745331DC}" type="datetimeFigureOut">
              <a:rPr lang="en-US" smtClean="0"/>
              <a:t>27/09/17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AB1648-8E79-9C4A-9102-DAD4D65948B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 advClick="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t-EE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67A2-2DD8-F044-8FFC-E42C745331DC}" type="datetimeFigureOut">
              <a:rPr lang="en-US" smtClean="0"/>
              <a:t>27/09/17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AB1648-8E79-9C4A-9102-DAD4D65948B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slow" advClick="0">
    <p:pull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t-E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45A67A2-2DD8-F044-8FFC-E42C745331DC}" type="datetimeFigureOut">
              <a:rPr lang="en-US" smtClean="0"/>
              <a:t>27/09/17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DAB1648-8E79-9C4A-9102-DAD4D65948B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ransition xmlns:p14="http://schemas.microsoft.com/office/powerpoint/2010/main" spd="slow" advClick="0">
    <p:pull/>
  </p:transition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1154666"/>
            <a:ext cx="7543800" cy="914400"/>
          </a:xfrm>
        </p:spPr>
        <p:txBody>
          <a:bodyPr/>
          <a:lstStyle/>
          <a:p>
            <a:pPr algn="ctr"/>
            <a:r>
              <a:rPr lang="en-US" dirty="0" err="1" smtClean="0"/>
              <a:t>Eduka</a:t>
            </a:r>
            <a:r>
              <a:rPr lang="en-US" dirty="0" smtClean="0"/>
              <a:t> </a:t>
            </a:r>
            <a:r>
              <a:rPr lang="en-US" dirty="0" err="1" smtClean="0"/>
              <a:t>eneseväljendamise</a:t>
            </a:r>
            <a:r>
              <a:rPr lang="en-US" dirty="0" smtClean="0"/>
              <a:t> </a:t>
            </a:r>
            <a:r>
              <a:rPr lang="en-US" dirty="0" err="1" smtClean="0"/>
              <a:t>alused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75178" y="6207540"/>
            <a:ext cx="2929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Inga Lunge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542219"/>
      </p:ext>
    </p:extLst>
  </p:cSld>
  <p:clrMapOvr>
    <a:masterClrMapping/>
  </p:clrMapOvr>
  <p:transition xmlns:p14="http://schemas.microsoft.com/office/powerpoint/2010/main" spd="slow" advClick="0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697466"/>
            <a:ext cx="7543800" cy="914400"/>
          </a:xfrm>
        </p:spPr>
        <p:txBody>
          <a:bodyPr/>
          <a:lstStyle/>
          <a:p>
            <a:pPr algn="ctr"/>
            <a:r>
              <a:rPr lang="en-US" dirty="0" smtClean="0"/>
              <a:t>ETTEVALMISTATUD TEKSTI ESITAMINE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44736" y="1884798"/>
            <a:ext cx="696490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Kirjutamine</a:t>
            </a:r>
            <a:r>
              <a:rPr lang="en-US" sz="3600" dirty="0" smtClean="0"/>
              <a:t> - 13 s/m</a:t>
            </a:r>
          </a:p>
          <a:p>
            <a:endParaRPr lang="en-US" sz="3600" dirty="0" smtClean="0"/>
          </a:p>
          <a:p>
            <a:r>
              <a:rPr lang="en-US" sz="3600" dirty="0" err="1" smtClean="0"/>
              <a:t>Kõnelemine</a:t>
            </a:r>
            <a:r>
              <a:rPr lang="en-US" sz="3600" dirty="0" smtClean="0"/>
              <a:t> - 100-200 </a:t>
            </a:r>
            <a:r>
              <a:rPr lang="en-US" sz="3600" dirty="0" smtClean="0"/>
              <a:t>s/m</a:t>
            </a:r>
          </a:p>
          <a:p>
            <a:endParaRPr lang="en-US" sz="3600" dirty="0"/>
          </a:p>
          <a:p>
            <a:r>
              <a:rPr lang="en-US" sz="3600" dirty="0" err="1" smtClean="0"/>
              <a:t>Lugemine</a:t>
            </a:r>
            <a:r>
              <a:rPr lang="en-US" sz="3600" dirty="0" smtClean="0"/>
              <a:t> - 200-400 s/m</a:t>
            </a:r>
          </a:p>
          <a:p>
            <a:pPr algn="ctr"/>
            <a:endParaRPr lang="en-US" sz="3600" b="1" dirty="0" smtClean="0"/>
          </a:p>
          <a:p>
            <a:pPr algn="ctr"/>
            <a:r>
              <a:rPr lang="en-US" sz="3600" b="1" dirty="0" err="1" smtClean="0"/>
              <a:t>Ära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karda</a:t>
            </a:r>
            <a:r>
              <a:rPr lang="en-US" sz="3600" b="1" dirty="0" smtClean="0"/>
              <a:t> pause!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318572"/>
      </p:ext>
    </p:extLst>
  </p:cSld>
  <p:clrMapOvr>
    <a:masterClrMapping/>
  </p:clrMapOvr>
  <p:transition xmlns:p14="http://schemas.microsoft.com/office/powerpoint/2010/main" spd="slow" advClick="0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13083"/>
            <a:ext cx="7543800" cy="914400"/>
          </a:xfrm>
        </p:spPr>
        <p:txBody>
          <a:bodyPr/>
          <a:lstStyle/>
          <a:p>
            <a:pPr algn="ctr"/>
            <a:r>
              <a:rPr lang="en-US" dirty="0" smtClean="0"/>
              <a:t>KEHAKEEL</a:t>
            </a:r>
            <a:endParaRPr lang="en-US" dirty="0"/>
          </a:p>
        </p:txBody>
      </p:sp>
      <p:pic>
        <p:nvPicPr>
          <p:cNvPr id="4" name="Content Placeholder 3" descr="201604-tows-chairs-auction-release-949x534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r="2685"/>
          <a:stretch>
            <a:fillRect/>
          </a:stretch>
        </p:blipFill>
        <p:spPr>
          <a:xfrm>
            <a:off x="1024252" y="1665673"/>
            <a:ext cx="7122456" cy="423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403463"/>
      </p:ext>
    </p:extLst>
  </p:cSld>
  <p:clrMapOvr>
    <a:masterClrMapping/>
  </p:clrMapOvr>
  <p:transition xmlns:p14="http://schemas.microsoft.com/office/powerpoint/2010/main" spd="slow" advClick="0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2083" r="2083"/>
          <a:stretch>
            <a:fillRect/>
          </a:stretch>
        </p:blipFill>
        <p:spPr>
          <a:xfrm>
            <a:off x="1065721" y="1147268"/>
            <a:ext cx="7102424" cy="4261453"/>
          </a:xfrm>
        </p:spPr>
      </p:pic>
    </p:spTree>
    <p:extLst>
      <p:ext uri="{BB962C8B-B14F-4D97-AF65-F5344CB8AC3E}">
        <p14:creationId xmlns:p14="http://schemas.microsoft.com/office/powerpoint/2010/main" val="2519979909"/>
      </p:ext>
    </p:extLst>
  </p:cSld>
  <p:clrMapOvr>
    <a:masterClrMapping/>
  </p:clrMapOvr>
  <p:transition xmlns:p14="http://schemas.microsoft.com/office/powerpoint/2010/main" spd="slow" advClick="0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rcRect l="-33366" r="-33366"/>
          <a:stretch>
            <a:fillRect/>
          </a:stretch>
        </p:blipFill>
        <p:spPr>
          <a:xfrm>
            <a:off x="-206919" y="550779"/>
            <a:ext cx="9637709" cy="573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69606"/>
      </p:ext>
    </p:extLst>
  </p:cSld>
  <p:clrMapOvr>
    <a:masterClrMapping/>
  </p:clrMapOvr>
  <p:transition xmlns:p14="http://schemas.microsoft.com/office/powerpoint/2010/main" spd="slow" advClick="0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Gorille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934" r="-18818"/>
          <a:stretch/>
        </p:blipFill>
        <p:spPr>
          <a:xfrm>
            <a:off x="843205" y="553524"/>
            <a:ext cx="7586663" cy="5572639"/>
          </a:xfrm>
        </p:spPr>
      </p:pic>
    </p:spTree>
    <p:extLst>
      <p:ext uri="{BB962C8B-B14F-4D97-AF65-F5344CB8AC3E}">
        <p14:creationId xmlns:p14="http://schemas.microsoft.com/office/powerpoint/2010/main" val="1193928878"/>
      </p:ext>
    </p:extLst>
  </p:cSld>
  <p:clrMapOvr>
    <a:masterClrMapping/>
  </p:clrMapOvr>
  <p:transition xmlns:p14="http://schemas.microsoft.com/office/powerpoint/2010/main" spd="slow" advClick="0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353" y="1383810"/>
            <a:ext cx="6893130" cy="429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78377"/>
      </p:ext>
    </p:extLst>
  </p:cSld>
  <p:clrMapOvr>
    <a:masterClrMapping/>
  </p:clrMapOvr>
  <p:transition xmlns:p14="http://schemas.microsoft.com/office/powerpoint/2010/main" spd="slow" advClick="0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02989"/>
      </p:ext>
    </p:extLst>
  </p:cSld>
  <p:clrMapOvr>
    <a:masterClrMapping/>
  </p:clrMapOvr>
  <p:transition xmlns:p14="http://schemas.microsoft.com/office/powerpoint/2010/main" spd="slow" advClick="0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943309"/>
            <a:ext cx="7543800" cy="914400"/>
          </a:xfrm>
        </p:spPr>
        <p:txBody>
          <a:bodyPr/>
          <a:lstStyle/>
          <a:p>
            <a:pPr algn="ctr"/>
            <a:r>
              <a:rPr lang="en-US" dirty="0" smtClean="0"/>
              <a:t>KÄED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42311" y="2458432"/>
            <a:ext cx="737872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Peopesad</a:t>
            </a:r>
            <a:r>
              <a:rPr lang="en-US" sz="3200" dirty="0" smtClean="0"/>
              <a:t> </a:t>
            </a:r>
            <a:r>
              <a:rPr lang="en-US" sz="3200" dirty="0" err="1" smtClean="0"/>
              <a:t>avatud</a:t>
            </a:r>
            <a:r>
              <a:rPr lang="en-US" sz="3200" dirty="0" smtClean="0"/>
              <a:t> </a:t>
            </a:r>
            <a:r>
              <a:rPr lang="en-US" sz="3200" dirty="0" err="1" smtClean="0"/>
              <a:t>ja</a:t>
            </a:r>
            <a:r>
              <a:rPr lang="en-US" sz="3200" dirty="0" smtClean="0"/>
              <a:t> </a:t>
            </a:r>
            <a:r>
              <a:rPr lang="en-US" sz="3200" dirty="0" err="1" smtClean="0"/>
              <a:t>suletud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err="1" smtClean="0"/>
              <a:t>Avatud</a:t>
            </a:r>
            <a:r>
              <a:rPr lang="en-US" sz="3200" dirty="0" smtClean="0"/>
              <a:t> </a:t>
            </a:r>
            <a:r>
              <a:rPr lang="en-US" sz="3200" dirty="0" err="1" smtClean="0"/>
              <a:t>ja</a:t>
            </a:r>
            <a:r>
              <a:rPr lang="en-US" sz="3200" dirty="0" smtClean="0"/>
              <a:t> </a:t>
            </a:r>
            <a:r>
              <a:rPr lang="en-US" sz="3200" dirty="0" err="1" smtClean="0"/>
              <a:t>suletud</a:t>
            </a:r>
            <a:r>
              <a:rPr lang="en-US" sz="3200" dirty="0" smtClean="0"/>
              <a:t> </a:t>
            </a:r>
            <a:r>
              <a:rPr lang="en-US" sz="3200" dirty="0" err="1" smtClean="0"/>
              <a:t>poosid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err="1" smtClean="0"/>
              <a:t>Nähtamatud</a:t>
            </a:r>
            <a:r>
              <a:rPr lang="en-US" sz="3200" dirty="0" smtClean="0"/>
              <a:t> </a:t>
            </a:r>
            <a:r>
              <a:rPr lang="en-US" sz="3200" dirty="0" err="1" smtClean="0"/>
              <a:t>käed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err="1" smtClean="0"/>
              <a:t>Žestid</a:t>
            </a:r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91054195"/>
      </p:ext>
    </p:extLst>
  </p:cSld>
  <p:clrMapOvr>
    <a:masterClrMapping/>
  </p:clrMapOvr>
  <p:transition xmlns:p14="http://schemas.microsoft.com/office/powerpoint/2010/main" spd="slow" advClick="0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22" y="404030"/>
            <a:ext cx="4315504" cy="24255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2687"/>
          <a:stretch/>
        </p:blipFill>
        <p:spPr>
          <a:xfrm>
            <a:off x="4260886" y="102435"/>
            <a:ext cx="4309535" cy="26161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9196" r="21831"/>
          <a:stretch/>
        </p:blipFill>
        <p:spPr>
          <a:xfrm>
            <a:off x="3961291" y="2718557"/>
            <a:ext cx="4609130" cy="37525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r="15277"/>
          <a:stretch/>
        </p:blipFill>
        <p:spPr>
          <a:xfrm>
            <a:off x="280822" y="3020152"/>
            <a:ext cx="4583525" cy="291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44436"/>
      </p:ext>
    </p:extLst>
  </p:cSld>
  <p:clrMapOvr>
    <a:masterClrMapping/>
  </p:clrMapOvr>
  <p:transition xmlns:p14="http://schemas.microsoft.com/office/powerpoint/2010/main" spd="slow" advClick="0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927100"/>
            <a:ext cx="75438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731175"/>
      </p:ext>
    </p:extLst>
  </p:cSld>
  <p:clrMapOvr>
    <a:masterClrMapping/>
  </p:clrMapOvr>
  <p:transition xmlns:p14="http://schemas.microsoft.com/office/powerpoint/2010/main" spd="slow" advClick="0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58459" y="5334000"/>
            <a:ext cx="1372497" cy="914400"/>
          </a:xfrm>
        </p:spPr>
        <p:txBody>
          <a:bodyPr/>
          <a:lstStyle/>
          <a:p>
            <a:r>
              <a:rPr lang="en-US" dirty="0" smtClean="0"/>
              <a:t>166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28898" r="-28898"/>
          <a:stretch>
            <a:fillRect/>
          </a:stretch>
        </p:blipFill>
        <p:spPr>
          <a:xfrm>
            <a:off x="863599" y="685799"/>
            <a:ext cx="7495655" cy="4497393"/>
          </a:xfrm>
        </p:spPr>
      </p:pic>
    </p:spTree>
    <p:extLst>
      <p:ext uri="{BB962C8B-B14F-4D97-AF65-F5344CB8AC3E}">
        <p14:creationId xmlns:p14="http://schemas.microsoft.com/office/powerpoint/2010/main" val="1128675800"/>
      </p:ext>
    </p:extLst>
  </p:cSld>
  <p:clrMapOvr>
    <a:masterClrMapping/>
  </p:clrMapOvr>
  <p:transition xmlns:p14="http://schemas.microsoft.com/office/powerpoint/2010/main" spd="slow" advClick="0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33570"/>
            <a:ext cx="7543800" cy="914400"/>
          </a:xfrm>
        </p:spPr>
        <p:txBody>
          <a:bodyPr/>
          <a:lstStyle/>
          <a:p>
            <a:pPr algn="ctr"/>
            <a:r>
              <a:rPr lang="en-US" dirty="0" smtClean="0"/>
              <a:t>MÕTE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7240" y="1966745"/>
            <a:ext cx="72733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Tahan</a:t>
            </a:r>
            <a:r>
              <a:rPr lang="en-US" sz="4000" dirty="0" smtClean="0"/>
              <a:t> </a:t>
            </a:r>
            <a:r>
              <a:rPr lang="en-US" sz="4000" dirty="0" err="1" smtClean="0"/>
              <a:t>vs</a:t>
            </a:r>
            <a:r>
              <a:rPr lang="en-US" sz="4000" dirty="0" smtClean="0"/>
              <a:t> </a:t>
            </a:r>
            <a:r>
              <a:rPr lang="en-US" sz="4000" dirty="0" err="1" smtClean="0"/>
              <a:t>peab</a:t>
            </a:r>
            <a:endParaRPr lang="en-US" sz="4000" dirty="0" smtClean="0"/>
          </a:p>
          <a:p>
            <a:endParaRPr lang="en-US" sz="4000" dirty="0"/>
          </a:p>
          <a:p>
            <a:r>
              <a:rPr lang="en-US" sz="4000" dirty="0" err="1" smtClean="0"/>
              <a:t>Pealisülesande</a:t>
            </a:r>
            <a:r>
              <a:rPr lang="en-US" sz="4000" dirty="0" smtClean="0"/>
              <a:t> </a:t>
            </a:r>
            <a:r>
              <a:rPr lang="en-US" sz="4000" dirty="0" err="1" smtClean="0"/>
              <a:t>seadmine</a:t>
            </a:r>
            <a:r>
              <a:rPr lang="en-US" sz="4000" dirty="0" smtClean="0"/>
              <a:t> </a:t>
            </a:r>
          </a:p>
          <a:p>
            <a:r>
              <a:rPr lang="en-US" sz="4000" dirty="0" smtClean="0"/>
              <a:t>K. Stanislavski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33297777"/>
      </p:ext>
    </p:extLst>
  </p:cSld>
  <p:clrMapOvr>
    <a:masterClrMapping/>
  </p:clrMapOvr>
  <p:transition xmlns:p14="http://schemas.microsoft.com/office/powerpoint/2010/main" spd="slow" advClick="0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062" b="12715"/>
          <a:stretch/>
        </p:blipFill>
        <p:spPr>
          <a:xfrm>
            <a:off x="498967" y="327792"/>
            <a:ext cx="7981831" cy="463004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24658" y="5334000"/>
            <a:ext cx="1558052" cy="914400"/>
          </a:xfrm>
        </p:spPr>
        <p:txBody>
          <a:bodyPr/>
          <a:lstStyle/>
          <a:p>
            <a:r>
              <a:rPr lang="en-US" dirty="0" smtClean="0"/>
              <a:t>320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910181"/>
      </p:ext>
    </p:extLst>
  </p:cSld>
  <p:clrMapOvr>
    <a:masterClrMapping/>
  </p:clrMapOvr>
  <p:transition xmlns:p14="http://schemas.microsoft.com/office/powerpoint/2010/main" spd="slow" advClick="0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0000" b="20000"/>
          <a:stretch>
            <a:fillRect/>
          </a:stretch>
        </p:blipFill>
        <p:spPr>
          <a:xfrm>
            <a:off x="1457594" y="850436"/>
            <a:ext cx="6096000" cy="3657599"/>
          </a:xfrm>
        </p:spPr>
      </p:pic>
      <p:sp>
        <p:nvSpPr>
          <p:cNvPr id="5" name="TextBox 4"/>
          <p:cNvSpPr txBox="1"/>
          <p:nvPr/>
        </p:nvSpPr>
        <p:spPr>
          <a:xfrm>
            <a:off x="617708" y="5142217"/>
            <a:ext cx="7993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Riigiteatrites</a:t>
            </a:r>
            <a:r>
              <a:rPr lang="en-US" sz="4800" dirty="0" smtClean="0"/>
              <a:t>  </a:t>
            </a:r>
            <a:r>
              <a:rPr lang="en-US" sz="4800" dirty="0" err="1" smtClean="0"/>
              <a:t>ca</a:t>
            </a:r>
            <a:r>
              <a:rPr lang="en-US" sz="4800" dirty="0" smtClean="0"/>
              <a:t> 180 </a:t>
            </a:r>
            <a:r>
              <a:rPr lang="en-US" sz="4800" dirty="0" err="1" smtClean="0"/>
              <a:t>näitlejat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05271340"/>
      </p:ext>
    </p:extLst>
  </p:cSld>
  <p:clrMapOvr>
    <a:masterClrMapping/>
  </p:clrMapOvr>
  <p:transition xmlns:p14="http://schemas.microsoft.com/office/powerpoint/2010/main" spd="slow" advClick="0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6140" b="6140"/>
          <a:stretch>
            <a:fillRect/>
          </a:stretch>
        </p:blipFill>
        <p:spPr>
          <a:xfrm>
            <a:off x="1416625" y="542392"/>
            <a:ext cx="6096000" cy="36575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Üldhariduskoolide</a:t>
            </a:r>
            <a:r>
              <a:rPr lang="en-US" dirty="0" smtClean="0"/>
              <a:t> </a:t>
            </a:r>
            <a:r>
              <a:rPr lang="en-US" dirty="0" err="1" smtClean="0"/>
              <a:t>õpetajate</a:t>
            </a:r>
            <a:r>
              <a:rPr lang="en-US" dirty="0" smtClean="0"/>
              <a:t> </a:t>
            </a:r>
            <a:r>
              <a:rPr lang="en-US" dirty="0" err="1" smtClean="0"/>
              <a:t>arv</a:t>
            </a:r>
            <a:r>
              <a:rPr lang="en-US" dirty="0" smtClean="0"/>
              <a:t> </a:t>
            </a:r>
            <a:r>
              <a:rPr lang="en-US" dirty="0" err="1" smtClean="0"/>
              <a:t>ca</a:t>
            </a:r>
            <a:r>
              <a:rPr lang="en-US" dirty="0" smtClean="0"/>
              <a:t> 14 400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367979"/>
      </p:ext>
    </p:extLst>
  </p:cSld>
  <p:clrMapOvr>
    <a:masterClrMapping/>
  </p:clrMapOvr>
  <p:transition xmlns:p14="http://schemas.microsoft.com/office/powerpoint/2010/main" spd="slow" advClick="0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2796" y="839964"/>
            <a:ext cx="7395091" cy="9694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dirty="0" smtClean="0"/>
          </a:p>
          <a:p>
            <a:pPr marL="285750" indent="-285750">
              <a:buFont typeface="Arial"/>
              <a:buChar char="•"/>
            </a:pPr>
            <a:r>
              <a:rPr lang="en-US" sz="4800" dirty="0" smtClean="0"/>
              <a:t>HÄÄL</a:t>
            </a:r>
          </a:p>
          <a:p>
            <a:pPr marL="285750" indent="-285750">
              <a:buFont typeface="Arial"/>
              <a:buChar char="•"/>
            </a:pPr>
            <a:endParaRPr lang="en-US" sz="4800" dirty="0"/>
          </a:p>
          <a:p>
            <a:pPr marL="285750" indent="-285750">
              <a:buFont typeface="Arial"/>
              <a:buChar char="•"/>
            </a:pPr>
            <a:r>
              <a:rPr lang="en-US" sz="4800" dirty="0" smtClean="0"/>
              <a:t>KEHAKEEL</a:t>
            </a:r>
          </a:p>
          <a:p>
            <a:pPr marL="285750" indent="-285750">
              <a:buFont typeface="Arial"/>
              <a:buChar char="•"/>
            </a:pPr>
            <a:endParaRPr lang="en-US" sz="4800" dirty="0"/>
          </a:p>
          <a:p>
            <a:pPr marL="285750" indent="-285750">
              <a:buFont typeface="Arial"/>
              <a:buChar char="•"/>
            </a:pPr>
            <a:r>
              <a:rPr lang="en-US" sz="4800" dirty="0" smtClean="0"/>
              <a:t>MÕTE </a:t>
            </a:r>
          </a:p>
          <a:p>
            <a:pPr marL="285750" indent="-285750">
              <a:buFont typeface="Arial"/>
              <a:buChar char="•"/>
            </a:pPr>
            <a:endParaRPr lang="en-US" sz="4800" dirty="0"/>
          </a:p>
          <a:p>
            <a:pPr marL="285750" indent="-285750">
              <a:buFont typeface="Arial"/>
              <a:buChar char="•"/>
            </a:pPr>
            <a:endParaRPr lang="en-US" sz="4800" dirty="0"/>
          </a:p>
          <a:p>
            <a:pPr marL="285750" indent="-285750">
              <a:buFont typeface="Arial"/>
              <a:buChar char="•"/>
            </a:pPr>
            <a:endParaRPr lang="en-US" sz="4800" dirty="0"/>
          </a:p>
          <a:p>
            <a:pPr marL="285750" indent="-285750">
              <a:buFont typeface="Arial"/>
              <a:buChar char="•"/>
            </a:pPr>
            <a:endParaRPr lang="en-US" sz="4800" dirty="0" smtClean="0"/>
          </a:p>
          <a:p>
            <a:pPr marL="285750" indent="-285750">
              <a:buFont typeface="Arial"/>
              <a:buChar char="•"/>
            </a:pPr>
            <a:endParaRPr lang="en-US" sz="4800" dirty="0"/>
          </a:p>
          <a:p>
            <a:pPr marL="285750" indent="-285750">
              <a:buFont typeface="Arial"/>
              <a:buChar char="•"/>
            </a:pPr>
            <a:endParaRPr lang="en-US" sz="4800" dirty="0"/>
          </a:p>
          <a:p>
            <a:pPr marL="285750" indent="-285750">
              <a:buFont typeface="Arial"/>
              <a:buChar char="•"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02002226"/>
      </p:ext>
    </p:extLst>
  </p:cSld>
  <p:clrMapOvr>
    <a:masterClrMapping/>
  </p:clrMapOvr>
  <p:transition xmlns:p14="http://schemas.microsoft.com/office/powerpoint/2010/main" spd="slow" advClick="0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3095" y="471199"/>
            <a:ext cx="8071097" cy="6002671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en-US" sz="4800" dirty="0" smtClean="0"/>
              <a:t>HÄÄLEHÄIRED</a:t>
            </a:r>
          </a:p>
          <a:p>
            <a:pPr marL="18288" indent="0" algn="ctr">
              <a:buNone/>
            </a:pPr>
            <a:r>
              <a:rPr lang="en-US" sz="3200" dirty="0" err="1" smtClean="0"/>
              <a:t>orgaanilised</a:t>
            </a:r>
            <a:r>
              <a:rPr lang="en-US" sz="3200" dirty="0" smtClean="0"/>
              <a:t> </a:t>
            </a:r>
            <a:r>
              <a:rPr lang="en-US" sz="3200" dirty="0" err="1" smtClean="0"/>
              <a:t>ja</a:t>
            </a:r>
            <a:r>
              <a:rPr lang="en-US" sz="3200" dirty="0" smtClean="0"/>
              <a:t> </a:t>
            </a:r>
            <a:r>
              <a:rPr lang="en-US" sz="3200" dirty="0" err="1" smtClean="0"/>
              <a:t>funktsionaalsed</a:t>
            </a:r>
            <a:endParaRPr lang="en-US" sz="3200" dirty="0" smtClean="0"/>
          </a:p>
          <a:p>
            <a:pPr marL="18288" indent="0">
              <a:buNone/>
            </a:pPr>
            <a:endParaRPr lang="en-US" sz="3200" dirty="0" smtClean="0"/>
          </a:p>
          <a:p>
            <a:pPr marL="18288" indent="0">
              <a:buNone/>
            </a:pPr>
            <a:r>
              <a:rPr lang="en-US" sz="3200" dirty="0" err="1" smtClean="0"/>
              <a:t>psühholoogiste</a:t>
            </a:r>
            <a:r>
              <a:rPr lang="en-US" sz="3200" dirty="0" smtClean="0"/>
              <a:t> </a:t>
            </a:r>
            <a:r>
              <a:rPr lang="en-US" sz="3200" dirty="0" err="1"/>
              <a:t>traumade</a:t>
            </a:r>
            <a:r>
              <a:rPr lang="en-US" sz="3200" dirty="0"/>
              <a:t> </a:t>
            </a:r>
            <a:r>
              <a:rPr lang="en-US" sz="3200" dirty="0" err="1"/>
              <a:t>tulemus</a:t>
            </a:r>
            <a:r>
              <a:rPr lang="en-US" sz="3200" dirty="0"/>
              <a:t> </a:t>
            </a:r>
            <a:r>
              <a:rPr lang="en-US" sz="3200" dirty="0" smtClean="0"/>
              <a:t>–</a:t>
            </a:r>
          </a:p>
          <a:p>
            <a:pPr marL="18288" indent="0">
              <a:buNone/>
            </a:pPr>
            <a:endParaRPr lang="en-US" sz="3200" dirty="0"/>
          </a:p>
          <a:p>
            <a:pPr marL="18288" indent="0">
              <a:buNone/>
            </a:pPr>
            <a:r>
              <a:rPr lang="en-US" sz="3200" dirty="0" err="1" smtClean="0"/>
              <a:t>Mutism</a:t>
            </a:r>
            <a:r>
              <a:rPr lang="en-US" sz="3200" dirty="0" smtClean="0"/>
              <a:t> </a:t>
            </a:r>
            <a:r>
              <a:rPr lang="en-US" sz="3200" dirty="0"/>
              <a:t>(“Persona”</a:t>
            </a:r>
            <a:r>
              <a:rPr lang="en-US" sz="3200" dirty="0" smtClean="0"/>
              <a:t>) </a:t>
            </a:r>
          </a:p>
          <a:p>
            <a:pPr marL="18288" indent="0">
              <a:buNone/>
            </a:pPr>
            <a:r>
              <a:rPr lang="en-US" sz="3200" dirty="0" err="1" smtClean="0"/>
              <a:t>Afoonia</a:t>
            </a:r>
            <a:r>
              <a:rPr lang="en-US" sz="3200" dirty="0" smtClean="0"/>
              <a:t> </a:t>
            </a:r>
            <a:r>
              <a:rPr lang="en-US" sz="3200" dirty="0"/>
              <a:t>(</a:t>
            </a:r>
            <a:r>
              <a:rPr lang="en-US" sz="3200" dirty="0" err="1"/>
              <a:t>üldine</a:t>
            </a:r>
            <a:r>
              <a:rPr lang="en-US" sz="3200" dirty="0"/>
              <a:t> </a:t>
            </a:r>
            <a:r>
              <a:rPr lang="en-US" sz="3200" dirty="0" err="1"/>
              <a:t>kurnatus</a:t>
            </a:r>
            <a:r>
              <a:rPr lang="en-US" sz="3200" dirty="0"/>
              <a:t>/</a:t>
            </a:r>
            <a:r>
              <a:rPr lang="en-US" sz="3200" dirty="0" err="1"/>
              <a:t>väsimus</a:t>
            </a:r>
            <a:r>
              <a:rPr lang="en-US" sz="3200" dirty="0" smtClean="0"/>
              <a:t>)</a:t>
            </a:r>
          </a:p>
          <a:p>
            <a:pPr marL="18288" indent="0">
              <a:buNone/>
            </a:pPr>
            <a:endParaRPr lang="en-US" sz="3200" dirty="0"/>
          </a:p>
          <a:p>
            <a:pPr marL="18288" indent="0">
              <a:buNone/>
            </a:pPr>
            <a:r>
              <a:rPr lang="en-US" sz="3200" dirty="0" err="1" smtClean="0"/>
              <a:t>Orgaanilised</a:t>
            </a:r>
            <a:r>
              <a:rPr lang="en-US" sz="3200" dirty="0" smtClean="0"/>
              <a:t> – n. </a:t>
            </a:r>
            <a:r>
              <a:rPr lang="en-US" sz="3200" dirty="0" err="1" smtClean="0"/>
              <a:t>häälepaelte</a:t>
            </a:r>
            <a:r>
              <a:rPr lang="en-US" sz="3200" dirty="0" smtClean="0"/>
              <a:t> </a:t>
            </a:r>
            <a:r>
              <a:rPr lang="en-US" sz="3200" dirty="0" err="1" smtClean="0"/>
              <a:t>nupuke</a:t>
            </a:r>
            <a:endParaRPr lang="en-US" sz="3200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155885"/>
      </p:ext>
    </p:extLst>
  </p:cSld>
  <p:clrMapOvr>
    <a:masterClrMapping/>
  </p:clrMapOvr>
  <p:transition xmlns:p14="http://schemas.microsoft.com/office/powerpoint/2010/main" spd="slow" advClick="0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7504" y="369675"/>
            <a:ext cx="7543800" cy="914400"/>
          </a:xfrm>
        </p:spPr>
        <p:txBody>
          <a:bodyPr/>
          <a:lstStyle/>
          <a:p>
            <a:pPr algn="ctr"/>
            <a:r>
              <a:rPr lang="en-US" dirty="0" smtClean="0"/>
              <a:t>HÄÄLETERVISHOID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5221" y="1946258"/>
            <a:ext cx="69444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dirty="0" err="1" smtClean="0"/>
              <a:t>Õhk</a:t>
            </a:r>
            <a:endParaRPr lang="en-US" sz="4000" dirty="0" smtClean="0"/>
          </a:p>
          <a:p>
            <a:pPr marL="571500" indent="-571500">
              <a:buFont typeface="Arial"/>
              <a:buChar char="•"/>
            </a:pPr>
            <a:r>
              <a:rPr lang="en-US" sz="4000" dirty="0" err="1" smtClean="0"/>
              <a:t>Vesi</a:t>
            </a:r>
            <a:endParaRPr lang="en-US" sz="4000" dirty="0" smtClean="0"/>
          </a:p>
          <a:p>
            <a:pPr marL="571500" indent="-571500">
              <a:buFont typeface="Arial"/>
              <a:buChar char="•"/>
            </a:pPr>
            <a:r>
              <a:rPr lang="en-US" sz="4000" dirty="0" err="1" smtClean="0"/>
              <a:t>Müra</a:t>
            </a:r>
            <a:endParaRPr lang="en-US" sz="4000" dirty="0" smtClean="0"/>
          </a:p>
          <a:p>
            <a:pPr marL="571500" indent="-571500">
              <a:buFont typeface="Arial"/>
              <a:buChar char="•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68256269"/>
      </p:ext>
    </p:extLst>
  </p:cSld>
  <p:clrMapOvr>
    <a:masterClrMapping/>
  </p:clrMapOvr>
  <p:transition xmlns:p14="http://schemas.microsoft.com/office/powerpoint/2010/main" spd="slow" advClick="0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54057"/>
            <a:ext cx="7543800" cy="914400"/>
          </a:xfrm>
        </p:spPr>
        <p:txBody>
          <a:bodyPr/>
          <a:lstStyle/>
          <a:p>
            <a:pPr algn="ctr"/>
            <a:r>
              <a:rPr lang="en-US" dirty="0" smtClean="0"/>
              <a:t>KÕNE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7240" y="2478919"/>
            <a:ext cx="7543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400" dirty="0" err="1" smtClean="0"/>
              <a:t>Parasiitsõnad</a:t>
            </a:r>
            <a:endParaRPr lang="en-US" sz="4400" dirty="0" smtClean="0"/>
          </a:p>
          <a:p>
            <a:pPr marL="571500" indent="-571500">
              <a:buFont typeface="Arial"/>
              <a:buChar char="•"/>
            </a:pPr>
            <a:r>
              <a:rPr lang="en-US" sz="4400" dirty="0" err="1" smtClean="0"/>
              <a:t>Artikulatsioon</a:t>
            </a:r>
            <a:endParaRPr lang="en-US" sz="4400" dirty="0" smtClean="0"/>
          </a:p>
          <a:p>
            <a:pPr marL="571500" indent="-571500">
              <a:buFont typeface="Arial"/>
              <a:buChar char="•"/>
            </a:pPr>
            <a:r>
              <a:rPr lang="en-US" sz="4400" dirty="0" err="1" smtClean="0"/>
              <a:t>Üneemid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99288518"/>
      </p:ext>
    </p:extLst>
  </p:cSld>
  <p:clrMapOvr>
    <a:masterClrMapping/>
  </p:clrMapOvr>
  <p:transition xmlns:p14="http://schemas.microsoft.com/office/powerpoint/2010/main" spd="slow" advClick="0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283</TotalTime>
  <Words>106</Words>
  <Application>Microsoft Macintosh PowerPoint</Application>
  <PresentationFormat>On-screen Show (4:3)</PresentationFormat>
  <Paragraphs>56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Elemental</vt:lpstr>
      <vt:lpstr>Eduka eneseväljendamise alused</vt:lpstr>
      <vt:lpstr>166</vt:lpstr>
      <vt:lpstr>320</vt:lpstr>
      <vt:lpstr>PowerPoint Presentation</vt:lpstr>
      <vt:lpstr>Üldhariduskoolide õpetajate arv ca 14 400</vt:lpstr>
      <vt:lpstr>PowerPoint Presentation</vt:lpstr>
      <vt:lpstr>PowerPoint Presentation</vt:lpstr>
      <vt:lpstr>HÄÄLETERVISHOID</vt:lpstr>
      <vt:lpstr>KÕNE</vt:lpstr>
      <vt:lpstr>ETTEVALMISTATUD TEKSTI ESITAMINE</vt:lpstr>
      <vt:lpstr>KEHAKEEL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KÄED</vt:lpstr>
      <vt:lpstr>PowerPoint Presentation</vt:lpstr>
      <vt:lpstr>PowerPoint Presentation</vt:lpstr>
      <vt:lpstr>MÕTE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Eduka eneseväljendamise alused</dc:title>
  <dc:creator>Inga Lunge</dc:creator>
  <cp:lastModifiedBy>Inga Lunge</cp:lastModifiedBy>
  <cp:revision>10</cp:revision>
  <dcterms:created xsi:type="dcterms:W3CDTF">2017-09-27T14:09:14Z</dcterms:created>
  <dcterms:modified xsi:type="dcterms:W3CDTF">2017-09-27T18:52:36Z</dcterms:modified>
</cp:coreProperties>
</file>